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778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От власти греха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242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159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Ты,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даруешь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отраду,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Шлёшь ангелов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спутники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Хранишь Своё малое стадо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водишь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злачным лугам.</a:t>
            </a:r>
          </a:p>
        </p:txBody>
      </p:sp>
    </p:spTree>
    <p:extLst>
      <p:ext uri="{BB962C8B-B14F-4D97-AF65-F5344CB8AC3E}">
        <p14:creationId xmlns:p14="http://schemas.microsoft.com/office/powerpoint/2010/main" val="14248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Спасён, спасён!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спасён 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Тобой!</a:t>
            </a:r>
          </a:p>
        </p:txBody>
      </p:sp>
    </p:spTree>
    <p:extLst>
      <p:ext uri="{BB962C8B-B14F-4D97-AF65-F5344CB8AC3E}">
        <p14:creationId xmlns:p14="http://schemas.microsoft.com/office/powerpoint/2010/main" val="4381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Спасён, спасён!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отныне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Твой!</a:t>
            </a:r>
          </a:p>
        </p:txBody>
      </p:sp>
    </p:spTree>
    <p:extLst>
      <p:ext uri="{BB962C8B-B14F-4D97-AF65-F5344CB8AC3E}">
        <p14:creationId xmlns:p14="http://schemas.microsoft.com/office/powerpoint/2010/main" val="36084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власти греха, преступлений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в Боге нашёл я оплот,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Рассеяв все тучи сомнений,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дал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покой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забот.</a:t>
            </a:r>
          </a:p>
        </p:txBody>
      </p:sp>
    </p:spTree>
    <p:extLst>
      <p:ext uri="{BB962C8B-B14F-4D97-AF65-F5344CB8AC3E}">
        <p14:creationId xmlns:p14="http://schemas.microsoft.com/office/powerpoint/2010/main" val="31112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Спасён, спасён!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спасён 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Тобой!</a:t>
            </a:r>
          </a:p>
        </p:txBody>
      </p:sp>
    </p:spTree>
    <p:extLst>
      <p:ext uri="{BB962C8B-B14F-4D97-AF65-F5344CB8AC3E}">
        <p14:creationId xmlns:p14="http://schemas.microsoft.com/office/powerpoint/2010/main" val="3646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Спасён, спасён!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отныне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Твой!</a:t>
            </a:r>
          </a:p>
        </p:txBody>
      </p:sp>
    </p:spTree>
    <p:extLst>
      <p:ext uri="{BB962C8B-B14F-4D97-AF65-F5344CB8AC3E}">
        <p14:creationId xmlns:p14="http://schemas.microsoft.com/office/powerpoint/2010/main" val="35321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Боже, в Тебе лишь спасенье,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жизни источник для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мы возносим хваленье,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прославляет наш глас.</a:t>
            </a:r>
          </a:p>
        </p:txBody>
      </p:sp>
    </p:spTree>
    <p:extLst>
      <p:ext uri="{BB962C8B-B14F-4D97-AF65-F5344CB8AC3E}">
        <p14:creationId xmlns:p14="http://schemas.microsoft.com/office/powerpoint/2010/main" val="18661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Спасён, спасён!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спасён 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Тобой!</a:t>
            </a:r>
          </a:p>
        </p:txBody>
      </p:sp>
    </p:spTree>
    <p:extLst>
      <p:ext uri="{BB962C8B-B14F-4D97-AF65-F5344CB8AC3E}">
        <p14:creationId xmlns:p14="http://schemas.microsoft.com/office/powerpoint/2010/main" val="22800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Спасён, спасён!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отныне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Твой!</a:t>
            </a:r>
          </a:p>
        </p:txBody>
      </p:sp>
    </p:spTree>
    <p:extLst>
      <p:ext uri="{BB962C8B-B14F-4D97-AF65-F5344CB8AC3E}">
        <p14:creationId xmlns:p14="http://schemas.microsoft.com/office/powerpoint/2010/main" val="30531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138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2012-08-13T17:50:40Z</dcterms:modified>
</cp:coreProperties>
</file>