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430142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Всесильный Бог -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наш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верный Страж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51577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163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Стоит </a:t>
            </a:r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непобедим, </a:t>
            </a:r>
            <a:endParaRPr lang="ru-RU" sz="6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Построен и храним 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Он силою Господней.</a:t>
            </a:r>
          </a:p>
        </p:txBody>
      </p:sp>
    </p:spTree>
    <p:extLst>
      <p:ext uri="{BB962C8B-B14F-4D97-AF65-F5344CB8AC3E}">
        <p14:creationId xmlns:p14="http://schemas.microsoft.com/office/powerpoint/2010/main" val="52666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7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Всесильный Бог </a:t>
            </a:r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наш верный Страж, 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Прибежище </a:t>
            </a:r>
            <a:endParaRPr lang="ru-RU" sz="6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Крепость, 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Помощник </a:t>
            </a:r>
            <a:endParaRPr lang="ru-RU" sz="6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Заступник наш,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Всегда хранящий верность. 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Коварный </a:t>
            </a:r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враг добра</a:t>
            </a:r>
            <a:endParaRPr lang="ru-RU" sz="6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Все силы </a:t>
            </a:r>
            <a:endParaRPr lang="ru-RU" sz="6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тьмы </a:t>
            </a:r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собрал, </a:t>
            </a:r>
          </a:p>
        </p:txBody>
      </p:sp>
    </p:spTree>
    <p:extLst>
      <p:ext uri="{BB962C8B-B14F-4D97-AF65-F5344CB8AC3E}">
        <p14:creationId xmlns:p14="http://schemas.microsoft.com/office/powerpoint/2010/main" val="236362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Нас хочет усыпить, 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Сразить и погубить: 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Люта его свирепость.</a:t>
            </a:r>
          </a:p>
        </p:txBody>
      </p:sp>
    </p:spTree>
    <p:extLst>
      <p:ext uri="{BB962C8B-B14F-4D97-AF65-F5344CB8AC3E}">
        <p14:creationId xmlns:p14="http://schemas.microsoft.com/office/powerpoint/2010/main" val="22818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Нам князя тьмы </a:t>
            </a:r>
            <a:endParaRPr lang="ru-RU" sz="6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превозмочь, 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Лукавый он воитель,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Но каждый миг </a:t>
            </a:r>
            <a:endParaRPr lang="ru-RU" sz="6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готов </a:t>
            </a:r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помочь</a:t>
            </a:r>
          </a:p>
        </p:txBody>
      </p:sp>
    </p:spTree>
    <p:extLst>
      <p:ext uri="{BB962C8B-B14F-4D97-AF65-F5344CB8AC3E}">
        <p14:creationId xmlns:p14="http://schemas.microsoft.com/office/powerpoint/2010/main" val="5663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Нам Иисус-Спаситель.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Он искушён во всём,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Не согрешил ни в </a:t>
            </a:r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чём</a:t>
            </a:r>
            <a:endParaRPr lang="ru-RU" sz="6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За нас был осуждён,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Убит и погребён,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Но встал как </a:t>
            </a:r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Победитель.</a:t>
            </a:r>
            <a:endParaRPr lang="ru-RU" sz="6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5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Град Божий ввек </a:t>
            </a:r>
            <a:endParaRPr lang="ru-RU" sz="6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одолеть 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Всем силам преисподней. 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Он, </a:t>
            </a:r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устоявший</a:t>
            </a:r>
          </a:p>
          <a:p>
            <a:pPr algn="ctr"/>
            <a:r>
              <a:rPr lang="ru-RU" sz="6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сотни лет,</a:t>
            </a:r>
          </a:p>
        </p:txBody>
      </p:sp>
    </p:spTree>
    <p:extLst>
      <p:ext uri="{BB962C8B-B14F-4D97-AF65-F5344CB8AC3E}">
        <p14:creationId xmlns:p14="http://schemas.microsoft.com/office/powerpoint/2010/main" val="274045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Стоит ещё сегодня.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На камне утверждён, </a:t>
            </a:r>
          </a:p>
          <a:p>
            <a:pPr algn="ctr"/>
            <a:r>
              <a:rPr lang="ru-RU" sz="6200" dirty="0">
                <a:solidFill>
                  <a:schemeClr val="bg1"/>
                </a:solidFill>
                <a:latin typeface="Myriad Pro Light" pitchFamily="34" charset="0"/>
              </a:rPr>
              <a:t>Надёжно укреплён,</a:t>
            </a:r>
          </a:p>
        </p:txBody>
      </p:sp>
    </p:spTree>
    <p:extLst>
      <p:ext uri="{BB962C8B-B14F-4D97-AF65-F5344CB8AC3E}">
        <p14:creationId xmlns:p14="http://schemas.microsoft.com/office/powerpoint/2010/main" val="74001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130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19</cp:revision>
  <dcterms:created xsi:type="dcterms:W3CDTF">2012-07-25T11:14:36Z</dcterms:created>
  <dcterms:modified xsi:type="dcterms:W3CDTF">2012-08-14T06:16:23Z</dcterms:modified>
</cp:coreProperties>
</file>