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Пусть суровы испытанья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167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Пусть суровы испытанья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нелёгок путь сейчас –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Верю я в обетованья,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то, чего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видел глаз,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то, что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чудную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обитель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Приготовил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для нас.</a:t>
            </a:r>
          </a:p>
        </p:txBody>
      </p:sp>
    </p:spTree>
    <p:extLst>
      <p:ext uri="{BB962C8B-B14F-4D97-AF65-F5344CB8AC3E}">
        <p14:creationId xmlns:p14="http://schemas.microsoft.com/office/powerpoint/2010/main" val="13258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Пусть душа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венце терновом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нелёгок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жизни крест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отчаянье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порою </a:t>
            </a:r>
          </a:p>
        </p:txBody>
      </p:sp>
    </p:spTree>
    <p:extLst>
      <p:ext uri="{BB962C8B-B14F-4D97-AF65-F5344CB8AC3E}">
        <p14:creationId xmlns:p14="http://schemas.microsoft.com/office/powerpoint/2010/main" val="33750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Заслоняет свет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небес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Сам Христос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отрёт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мне слёзы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светлой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скинии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небес.</a:t>
            </a:r>
          </a:p>
        </p:txBody>
      </p:sp>
    </p:spTree>
    <p:extLst>
      <p:ext uri="{BB962C8B-B14F-4D97-AF65-F5344CB8AC3E}">
        <p14:creationId xmlns:p14="http://schemas.microsoft.com/office/powerpoint/2010/main" val="15358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После скорби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разлуки,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После всех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земных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утрат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 нам Господь протянет руки </a:t>
            </a:r>
          </a:p>
        </p:txBody>
      </p:sp>
    </p:spTree>
    <p:extLst>
      <p:ext uri="{BB962C8B-B14F-4D97-AF65-F5344CB8AC3E}">
        <p14:creationId xmlns:p14="http://schemas.microsoft.com/office/powerpoint/2010/main" val="38227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У жемчужных райских врат.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Там наследует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небо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Тот, кто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Господом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богат.</a:t>
            </a:r>
          </a:p>
        </p:txBody>
      </p:sp>
    </p:spTree>
    <p:extLst>
      <p:ext uri="{BB962C8B-B14F-4D97-AF65-F5344CB8AC3E}">
        <p14:creationId xmlns:p14="http://schemas.microsoft.com/office/powerpoint/2010/main" val="5016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94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2012-08-14T07:00:34Z</dcterms:modified>
</cp:coreProperties>
</file>