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49694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Он знает всё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8623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169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Он знает всё: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если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злая смерть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Сердце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верное унесёт,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разлучит нас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этот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страшный час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Моя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боль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 Иисусу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взойдёт.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5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О, да, Он знает скорбь мою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сердцем чувствует всё, </a:t>
            </a:r>
          </a:p>
        </p:txBody>
      </p:sp>
    </p:spTree>
    <p:extLst>
      <p:ext uri="{BB962C8B-B14F-4D97-AF65-F5344CB8AC3E}">
        <p14:creationId xmlns:p14="http://schemas.microsoft.com/office/powerpoint/2010/main" val="81149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Изведал раны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боль страданий –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Спаситель знает всё.</a:t>
            </a:r>
          </a:p>
        </p:txBody>
      </p:sp>
    </p:spTree>
    <p:extLst>
      <p:ext uri="{BB962C8B-B14F-4D97-AF65-F5344CB8AC3E}">
        <p14:creationId xmlns:p14="http://schemas.microsoft.com/office/powerpoint/2010/main" val="5289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9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Он знает всё: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если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скорбь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боль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Мою душу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разят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мечом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разлуки гнёт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моё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сердце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жмёт - 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Нет покоя,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мира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ни в чём.</a:t>
            </a:r>
          </a:p>
        </p:txBody>
      </p:sp>
    </p:spTree>
    <p:extLst>
      <p:ext uri="{BB962C8B-B14F-4D97-AF65-F5344CB8AC3E}">
        <p14:creationId xmlns:p14="http://schemas.microsoft.com/office/powerpoint/2010/main" val="163502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О, да, Он знает скорбь мою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сердцем чувствует всё, </a:t>
            </a:r>
          </a:p>
        </p:txBody>
      </p:sp>
    </p:spTree>
    <p:extLst>
      <p:ext uri="{BB962C8B-B14F-4D97-AF65-F5344CB8AC3E}">
        <p14:creationId xmlns:p14="http://schemas.microsoft.com/office/powerpoint/2010/main" val="197782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Изведал раны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боль страданий –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Спаситель знает всё.</a:t>
            </a:r>
          </a:p>
        </p:txBody>
      </p:sp>
    </p:spTree>
    <p:extLst>
      <p:ext uri="{BB962C8B-B14F-4D97-AF65-F5344CB8AC3E}">
        <p14:creationId xmlns:p14="http://schemas.microsoft.com/office/powerpoint/2010/main" val="115971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Он знает всё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: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когда тёмен путь,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 моём сердце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тоска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страх, 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Угасает свет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надежды нет,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Когда дух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повержен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во прах.</a:t>
            </a:r>
          </a:p>
        </p:txBody>
      </p:sp>
    </p:spTree>
    <p:extLst>
      <p:ext uri="{BB962C8B-B14F-4D97-AF65-F5344CB8AC3E}">
        <p14:creationId xmlns:p14="http://schemas.microsoft.com/office/powerpoint/2010/main" val="102825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О, да, Он знает скорбь мою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сердцем чувствует всё, </a:t>
            </a:r>
          </a:p>
        </p:txBody>
      </p:sp>
    </p:spTree>
    <p:extLst>
      <p:ext uri="{BB962C8B-B14F-4D97-AF65-F5344CB8AC3E}">
        <p14:creationId xmlns:p14="http://schemas.microsoft.com/office/powerpoint/2010/main" val="17313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Изведал раны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боль страданий –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Спаситель знает всё.</a:t>
            </a:r>
          </a:p>
        </p:txBody>
      </p:sp>
    </p:spTree>
    <p:extLst>
      <p:ext uri="{BB962C8B-B14F-4D97-AF65-F5344CB8AC3E}">
        <p14:creationId xmlns:p14="http://schemas.microsoft.com/office/powerpoint/2010/main" val="7554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159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17</cp:revision>
  <dcterms:created xsi:type="dcterms:W3CDTF">2012-07-25T11:14:36Z</dcterms:created>
  <dcterms:modified xsi:type="dcterms:W3CDTF">2012-08-14T07:19:34Z</dcterms:modified>
</cp:coreProperties>
</file>