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Великий Врач души моей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170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во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больше сил,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подкрепляет словом</a:t>
            </a:r>
          </a:p>
        </p:txBody>
      </p:sp>
    </p:spTree>
    <p:extLst>
      <p:ext uri="{BB962C8B-B14F-4D97-AF65-F5344CB8AC3E}">
        <p14:creationId xmlns:p14="http://schemas.microsoft.com/office/powerpoint/2010/main" val="23236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 от смерти воскресил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 дарует снова.</a:t>
            </a:r>
          </a:p>
        </p:txBody>
      </p:sp>
    </p:spTree>
    <p:extLst>
      <p:ext uri="{BB962C8B-B14F-4D97-AF65-F5344CB8AC3E}">
        <p14:creationId xmlns:p14="http://schemas.microsoft.com/office/powerpoint/2010/main" val="28458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 и славу вознесём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Спасителем Христом </a:t>
            </a:r>
          </a:p>
        </p:txBody>
      </p:sp>
    </p:spTree>
    <p:extLst>
      <p:ext uri="{BB962C8B-B14F-4D97-AF65-F5344CB8AC3E}">
        <p14:creationId xmlns:p14="http://schemas.microsoft.com/office/powerpoint/2010/main" val="33208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великий Врач один,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 -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Спаситель.</a:t>
            </a:r>
          </a:p>
        </p:txBody>
      </p:sp>
    </p:spTree>
    <p:extLst>
      <p:ext uri="{BB962C8B-B14F-4D97-AF65-F5344CB8AC3E}">
        <p14:creationId xmlns:p14="http://schemas.microsoft.com/office/powerpoint/2010/main" val="37011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Великий Врач души моей,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Великий Исцелитель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Явился с неба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скорбей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Избавитель.</a:t>
            </a:r>
          </a:p>
        </p:txBody>
      </p:sp>
    </p:spTree>
    <p:extLst>
      <p:ext uri="{BB962C8B-B14F-4D97-AF65-F5344CB8AC3E}">
        <p14:creationId xmlns:p14="http://schemas.microsoft.com/office/powerpoint/2010/main" val="41624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 и славу вознесём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Спасителем Христом </a:t>
            </a:r>
          </a:p>
        </p:txBody>
      </p:sp>
    </p:spTree>
    <p:extLst>
      <p:ext uri="{BB962C8B-B14F-4D97-AF65-F5344CB8AC3E}">
        <p14:creationId xmlns:p14="http://schemas.microsoft.com/office/powerpoint/2010/main" val="11101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великий Врач один,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 -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Спаситель.</a:t>
            </a:r>
          </a:p>
        </p:txBody>
      </p:sp>
    </p:spTree>
    <p:extLst>
      <p:ext uri="{BB962C8B-B14F-4D97-AF65-F5344CB8AC3E}">
        <p14:creationId xmlns:p14="http://schemas.microsoft.com/office/powerpoint/2010/main" val="10695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тяжкий грех Он мне простил,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Послал мне утешенье</a:t>
            </a:r>
          </a:p>
        </p:txBody>
      </p:sp>
    </p:spTree>
    <p:extLst>
      <p:ext uri="{BB962C8B-B14F-4D97-AF65-F5344CB8AC3E}">
        <p14:creationId xmlns:p14="http://schemas.microsoft.com/office/powerpoint/2010/main" val="30451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 земле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возвестил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чудный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спасенья.</a:t>
            </a:r>
          </a:p>
        </p:txBody>
      </p:sp>
    </p:spTree>
    <p:extLst>
      <p:ext uri="{BB962C8B-B14F-4D97-AF65-F5344CB8AC3E}">
        <p14:creationId xmlns:p14="http://schemas.microsoft.com/office/powerpoint/2010/main" val="38874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Честь и славу вознесём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Спасителем Христом </a:t>
            </a:r>
          </a:p>
        </p:txBody>
      </p:sp>
    </p:spTree>
    <p:extLst>
      <p:ext uri="{BB962C8B-B14F-4D97-AF65-F5344CB8AC3E}">
        <p14:creationId xmlns:p14="http://schemas.microsoft.com/office/powerpoint/2010/main" val="40328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великий Врач один,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Господь -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Спаситель.</a:t>
            </a:r>
          </a:p>
        </p:txBody>
      </p:sp>
    </p:spTree>
    <p:extLst>
      <p:ext uri="{BB962C8B-B14F-4D97-AF65-F5344CB8AC3E}">
        <p14:creationId xmlns:p14="http://schemas.microsoft.com/office/powerpoint/2010/main" val="23236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117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2012-08-14T07:25:41Z</dcterms:modified>
</cp:coreProperties>
</file>