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жизненном море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174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Долго ты плыл, много с бурями бился,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Сколько преград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пути победил! </a:t>
            </a:r>
          </a:p>
        </p:txBody>
      </p:sp>
    </p:spTree>
    <p:extLst>
      <p:ext uri="{BB962C8B-B14F-4D97-AF65-F5344CB8AC3E}">
        <p14:creationId xmlns:p14="http://schemas.microsoft.com/office/powerpoint/2010/main" val="17960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Гавань близка уж,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утомился,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Руки в тяжёлой борьбе опустил.</a:t>
            </a:r>
          </a:p>
        </p:txBody>
      </p:sp>
    </p:spTree>
    <p:extLst>
      <p:ext uri="{BB962C8B-B14F-4D97-AF65-F5344CB8AC3E}">
        <p14:creationId xmlns:p14="http://schemas.microsoft.com/office/powerpoint/2010/main" val="195495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Будь победителем, о, не сдавайся!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Скоро ты сможешь свободно вздохнуть.</a:t>
            </a:r>
          </a:p>
        </p:txBody>
      </p:sp>
    </p:spTree>
    <p:extLst>
      <p:ext uri="{BB962C8B-B14F-4D97-AF65-F5344CB8AC3E}">
        <p14:creationId xmlns:p14="http://schemas.microsoft.com/office/powerpoint/2010/main" val="10946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Чёлн твой у цели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мужайся ж, мужайся!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Вот уж немного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кончится путь.</a:t>
            </a:r>
          </a:p>
        </p:txBody>
      </p:sp>
    </p:spTree>
    <p:extLst>
      <p:ext uri="{BB962C8B-B14F-4D97-AF65-F5344CB8AC3E}">
        <p14:creationId xmlns:p14="http://schemas.microsoft.com/office/powerpoint/2010/main" val="14320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жизненном море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волнами бороться,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мой, я тяжко, смертельно устал!..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 грозный вал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навстречу несётся,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 на подводный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камень попал.</a:t>
            </a:r>
          </a:p>
        </p:txBody>
      </p:sp>
    </p:spTree>
    <p:extLst>
      <p:ext uri="{BB962C8B-B14F-4D97-AF65-F5344CB8AC3E}">
        <p14:creationId xmlns:p14="http://schemas.microsoft.com/office/powerpoint/2010/main" val="13073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 грянет буря, гроза разразится,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Треплет мой чёлн, словно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щепку, порой,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 я со штормами должен сразиться –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Чёлн мой не раз заливало водой.</a:t>
            </a:r>
          </a:p>
        </p:txBody>
      </p:sp>
    </p:spTree>
    <p:extLst>
      <p:ext uri="{BB962C8B-B14F-4D97-AF65-F5344CB8AC3E}">
        <p14:creationId xmlns:p14="http://schemas.microsoft.com/office/powerpoint/2010/main" val="38419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Бедный мой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брат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пловец утомлённый,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Духом не падай ты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о, ободрись! </a:t>
            </a:r>
          </a:p>
        </p:txBody>
      </p:sp>
    </p:spTree>
    <p:extLst>
      <p:ext uri="{BB962C8B-B14F-4D97-AF65-F5344CB8AC3E}">
        <p14:creationId xmlns:p14="http://schemas.microsoft.com/office/powerpoint/2010/main" val="41700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Новою силой в пути окрылённый,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море житейском ты смело держись.</a:t>
            </a:r>
          </a:p>
        </p:txBody>
      </p:sp>
    </p:spTree>
    <p:extLst>
      <p:ext uri="{BB962C8B-B14F-4D97-AF65-F5344CB8AC3E}">
        <p14:creationId xmlns:p14="http://schemas.microsoft.com/office/powerpoint/2010/main" val="30735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Трудно тебе,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знаю, как трудно!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 не забудь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Отчий глаз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тобой. </a:t>
            </a:r>
          </a:p>
        </p:txBody>
      </p:sp>
    </p:spTree>
    <p:extLst>
      <p:ext uri="{BB962C8B-B14F-4D97-AF65-F5344CB8AC3E}">
        <p14:creationId xmlns:p14="http://schemas.microsoft.com/office/powerpoint/2010/main" val="25239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Бодрствуя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денно 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нощно,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чудно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Силы даёт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этой жизни земной.</a:t>
            </a:r>
          </a:p>
        </p:txBody>
      </p:sp>
    </p:spTree>
    <p:extLst>
      <p:ext uri="{BB962C8B-B14F-4D97-AF65-F5344CB8AC3E}">
        <p14:creationId xmlns:p14="http://schemas.microsoft.com/office/powerpoint/2010/main" val="36167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192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2012-08-15T06:30:01Z</dcterms:modified>
</cp:coreProperties>
</file>