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3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Божью милость и прощенье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175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приди,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ждёт!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простит Он,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всё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поймёт.</a:t>
            </a:r>
          </a:p>
        </p:txBody>
      </p:sp>
    </p:spTree>
    <p:extLst>
      <p:ext uri="{BB962C8B-B14F-4D97-AF65-F5344CB8AC3E}">
        <p14:creationId xmlns:p14="http://schemas.microsoft.com/office/powerpoint/2010/main" val="21596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Божью милость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прощенье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Предлагает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Иисус!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Любит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безмерно,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нежнее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этих уз.</a:t>
            </a:r>
          </a:p>
        </p:txBody>
      </p:sp>
    </p:spTree>
    <p:extLst>
      <p:ext uri="{BB962C8B-B14F-4D97-AF65-F5344CB8AC3E}">
        <p14:creationId xmlns:p14="http://schemas.microsoft.com/office/powerpoint/2010/main" val="395877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приди,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ждёт!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простит Он,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всё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поймёт.</a:t>
            </a:r>
          </a:p>
        </p:txBody>
      </p:sp>
    </p:spTree>
    <p:extLst>
      <p:ext uri="{BB962C8B-B14F-4D97-AF65-F5344CB8AC3E}">
        <p14:creationId xmlns:p14="http://schemas.microsoft.com/office/powerpoint/2010/main" val="68903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Необъятна Божья милость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Смоет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самый тяжкий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грех,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8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Никого не отвергает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Благодать объемлет всех.</a:t>
            </a:r>
          </a:p>
        </p:txBody>
      </p:sp>
    </p:spTree>
    <p:extLst>
      <p:ext uri="{BB962C8B-B14F-4D97-AF65-F5344CB8AC3E}">
        <p14:creationId xmlns:p14="http://schemas.microsoft.com/office/powerpoint/2010/main" val="2111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приди,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ждёт!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простит Он,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всё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поймёт.</a:t>
            </a:r>
          </a:p>
        </p:txBody>
      </p:sp>
    </p:spTree>
    <p:extLst>
      <p:ext uri="{BB962C8B-B14F-4D97-AF65-F5344CB8AC3E}">
        <p14:creationId xmlns:p14="http://schemas.microsoft.com/office/powerpoint/2010/main" val="71698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Преклонись пред Ним в смиренье,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духом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изнемог,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98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поднимет,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утешит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Многомилостив наш Бог.</a:t>
            </a:r>
          </a:p>
        </p:txBody>
      </p:sp>
    </p:spTree>
    <p:extLst>
      <p:ext uri="{BB962C8B-B14F-4D97-AF65-F5344CB8AC3E}">
        <p14:creationId xmlns:p14="http://schemas.microsoft.com/office/powerpoint/2010/main" val="39237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108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18</cp:revision>
  <dcterms:created xsi:type="dcterms:W3CDTF">2012-07-25T11:14:36Z</dcterms:created>
  <dcterms:modified xsi:type="dcterms:W3CDTF">2012-08-15T07:43:20Z</dcterms:modified>
</cp:coreProperties>
</file>