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9699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Господи, Боже,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Тебе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наши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взоры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196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186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Господи, Боже,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наши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взоры,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Милостив будь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истомлённым борьбой.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Словом Твоим подвигаются горы,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Камни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тающий воск пред Тобой.</a:t>
            </a:r>
          </a:p>
        </p:txBody>
      </p:sp>
    </p:spTree>
    <p:extLst>
      <p:ext uri="{BB962C8B-B14F-4D97-AF65-F5344CB8AC3E}">
        <p14:creationId xmlns:p14="http://schemas.microsoft.com/office/powerpoint/2010/main" val="10027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Тьму отделил Ты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яркого света,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Создал Ты небо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небо небес, </a:t>
            </a:r>
          </a:p>
        </p:txBody>
      </p:sp>
    </p:spTree>
    <p:extLst>
      <p:ext uri="{BB962C8B-B14F-4D97-AF65-F5344CB8AC3E}">
        <p14:creationId xmlns:p14="http://schemas.microsoft.com/office/powerpoint/2010/main" val="223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Землю, что трепетом жизни согрета,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Мир, преисполненный скрытых чудес.</a:t>
            </a:r>
          </a:p>
        </p:txBody>
      </p:sp>
    </p:spTree>
    <p:extLst>
      <p:ext uri="{BB962C8B-B14F-4D97-AF65-F5344CB8AC3E}">
        <p14:creationId xmlns:p14="http://schemas.microsoft.com/office/powerpoint/2010/main" val="33401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Создал Ты рай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грех изгнал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из рая.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опять нас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Себе возврати:</a:t>
            </a:r>
          </a:p>
        </p:txBody>
      </p:sp>
    </p:spTree>
    <p:extLst>
      <p:ext uri="{BB962C8B-B14F-4D97-AF65-F5344CB8AC3E}">
        <p14:creationId xmlns:p14="http://schemas.microsoft.com/office/powerpoint/2010/main" val="34469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Мы истомились,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мраке блуждая,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мы грешны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прости нас, прости!</a:t>
            </a:r>
          </a:p>
        </p:txBody>
      </p:sp>
    </p:spTree>
    <p:extLst>
      <p:ext uri="{BB962C8B-B14F-4D97-AF65-F5344CB8AC3E}">
        <p14:creationId xmlns:p14="http://schemas.microsoft.com/office/powerpoint/2010/main" val="12712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Имя Твоё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>
                <a:solidFill>
                  <a:schemeClr val="bg1"/>
                </a:solidFill>
                <a:latin typeface="Myriad Pro Light" pitchFamily="34" charset="0"/>
              </a:rPr>
              <a:t>н</a:t>
            </a:r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епонятно 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чудно,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 наш, Отче наш, полный любви!</a:t>
            </a:r>
          </a:p>
        </p:txBody>
      </p:sp>
    </p:spTree>
    <p:extLst>
      <p:ext uri="{BB962C8B-B14F-4D97-AF65-F5344CB8AC3E}">
        <p14:creationId xmlns:p14="http://schemas.microsoft.com/office/powerpoint/2010/main" val="41611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нам горько,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страшно,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нам трудно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Сжалься, о, сжалься, мы дети Твои!</a:t>
            </a:r>
          </a:p>
        </p:txBody>
      </p:sp>
    </p:spTree>
    <p:extLst>
      <p:ext uri="{BB962C8B-B14F-4D97-AF65-F5344CB8AC3E}">
        <p14:creationId xmlns:p14="http://schemas.microsoft.com/office/powerpoint/2010/main" val="22361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2012-08-15T09:50:02Z</dcterms:modified>
</cp:coreProperties>
</file>