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Я счастье искал напрасно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191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дверь для Тебя открою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Милосердный, вселись в него.</a:t>
            </a:r>
          </a:p>
        </p:txBody>
      </p:sp>
    </p:spTree>
    <p:extLst>
      <p:ext uri="{BB962C8B-B14F-4D97-AF65-F5344CB8AC3E}">
        <p14:creationId xmlns:p14="http://schemas.microsoft.com/office/powerpoint/2010/main" val="101081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8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счастье искал напрасно: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Разбита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душа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пуста,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Растерянно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безгласно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Повторяют мольбу уста.</a:t>
            </a:r>
          </a:p>
        </p:txBody>
      </p:sp>
    </p:spTree>
    <p:extLst>
      <p:ext uri="{BB962C8B-B14F-4D97-AF65-F5344CB8AC3E}">
        <p14:creationId xmlns:p14="http://schemas.microsoft.com/office/powerpoint/2010/main" val="197338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Растерянно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безгласно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Повторяют мольбу уста.</a:t>
            </a:r>
          </a:p>
        </p:txBody>
      </p:sp>
    </p:spTree>
    <p:extLst>
      <p:ext uri="{BB962C8B-B14F-4D97-AF65-F5344CB8AC3E}">
        <p14:creationId xmlns:p14="http://schemas.microsoft.com/office/powerpoint/2010/main" val="15852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внемли, Господь, моленью,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Страданья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боль утоли, </a:t>
            </a:r>
          </a:p>
        </p:txBody>
      </p:sp>
    </p:spTree>
    <p:extLst>
      <p:ext uri="{BB962C8B-B14F-4D97-AF65-F5344CB8AC3E}">
        <p14:creationId xmlns:p14="http://schemas.microsoft.com/office/powerpoint/2010/main" val="251940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Прибежищем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будь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сенью,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сомнения удали.</a:t>
            </a:r>
          </a:p>
        </p:txBody>
      </p:sp>
    </p:spTree>
    <p:extLst>
      <p:ext uri="{BB962C8B-B14F-4D97-AF65-F5344CB8AC3E}">
        <p14:creationId xmlns:p14="http://schemas.microsoft.com/office/powerpoint/2010/main" val="291697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Прибежищем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будь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сенью,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сомнения удали.</a:t>
            </a:r>
          </a:p>
        </p:txBody>
      </p:sp>
    </p:spTree>
    <p:extLst>
      <p:ext uri="{BB962C8B-B14F-4D97-AF65-F5344CB8AC3E}">
        <p14:creationId xmlns:p14="http://schemas.microsoft.com/office/powerpoint/2010/main" val="41766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Наполни, Господь,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Собою Мой разум и сердце моё. </a:t>
            </a:r>
          </a:p>
        </p:txBody>
      </p:sp>
    </p:spTree>
    <p:extLst>
      <p:ext uri="{BB962C8B-B14F-4D97-AF65-F5344CB8AC3E}">
        <p14:creationId xmlns:p14="http://schemas.microsoft.com/office/powerpoint/2010/main" val="24488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дверь для Тебя открою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Милосердный, вселись в него.</a:t>
            </a:r>
          </a:p>
        </p:txBody>
      </p:sp>
    </p:spTree>
    <p:extLst>
      <p:ext uri="{BB962C8B-B14F-4D97-AF65-F5344CB8AC3E}">
        <p14:creationId xmlns:p14="http://schemas.microsoft.com/office/powerpoint/2010/main" val="28124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99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2012-08-15T10:29:00Z</dcterms:modified>
</cp:coreProperties>
</file>