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921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Пребудь со мной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051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192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Пребудь со мной - уж гаснет свет дневной 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И скоро мир покроет мрак ночной.</a:t>
            </a:r>
            <a:endParaRPr lang="ru-RU" sz="64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 дай блуждать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будь яркою звездой,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Мой Иисус, молю, пребудь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20718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Пребудь со мной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 Тебе нуждаюсь я,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 устоять в борьбе мне без Тебя. </a:t>
            </a:r>
          </a:p>
        </p:txBody>
      </p:sp>
    </p:spTree>
    <p:extLst>
      <p:ext uri="{BB962C8B-B14F-4D97-AF65-F5344CB8AC3E}">
        <p14:creationId xmlns:p14="http://schemas.microsoft.com/office/powerpoint/2010/main" val="28386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Только с Тобой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за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крепкой я стеной.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Мой Иисус, молю, пребудь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6275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Всё утечёт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и радость, и печаль,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Всё утечёт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мне ничего не жаль.</a:t>
            </a:r>
          </a:p>
        </p:txBody>
      </p:sp>
    </p:spTree>
    <p:extLst>
      <p:ext uri="{BB962C8B-B14F-4D97-AF65-F5344CB8AC3E}">
        <p14:creationId xmlns:p14="http://schemas.microsoft.com/office/powerpoint/2010/main" val="3071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Ведь Ты, Господь,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удел мой неземной,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Мой Иисус, молю, пребудь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15318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Пребудь со мной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каждый день и час,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6400">
                <a:solidFill>
                  <a:schemeClr val="bg1"/>
                </a:solidFill>
                <a:latin typeface="Myriad Pro Light" pitchFamily="34" charset="0"/>
              </a:rPr>
              <a:t>слышал </a:t>
            </a:r>
            <a:endParaRPr lang="ru-RU" sz="64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всегда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нежный глас. </a:t>
            </a:r>
          </a:p>
        </p:txBody>
      </p:sp>
    </p:spTree>
    <p:extLst>
      <p:ext uri="{BB962C8B-B14F-4D97-AF65-F5344CB8AC3E}">
        <p14:creationId xmlns:p14="http://schemas.microsoft.com/office/powerpoint/2010/main" val="11034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Дай так пройти нелёгкий путь земной, </a:t>
            </a:r>
          </a:p>
          <a:p>
            <a:pPr algn="ctr"/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Чтоб вечно </a:t>
            </a:r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быть</a:t>
            </a: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 Тобой </a:t>
            </a:r>
            <a:endParaRPr lang="ru-RU" sz="64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4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400" dirty="0">
                <a:solidFill>
                  <a:schemeClr val="bg1"/>
                </a:solidFill>
                <a:latin typeface="Myriad Pro Light" pitchFamily="34" charset="0"/>
              </a:rPr>
              <a:t>стране святой.</a:t>
            </a:r>
          </a:p>
        </p:txBody>
      </p:sp>
    </p:spTree>
    <p:extLst>
      <p:ext uri="{BB962C8B-B14F-4D97-AF65-F5344CB8AC3E}">
        <p14:creationId xmlns:p14="http://schemas.microsoft.com/office/powerpoint/2010/main" val="40229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2012-08-15T10:37:16Z</dcterms:modified>
</cp:coreProperties>
</file>