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6598"/>
    <a:srgbClr val="FFFFFF"/>
    <a:srgbClr val="00A249"/>
    <a:srgbClr val="972D83"/>
    <a:srgbClr val="79368E"/>
    <a:srgbClr val="93294F"/>
    <a:srgbClr val="00AC4E"/>
    <a:srgbClr val="009644"/>
    <a:srgbClr val="963108"/>
    <a:srgbClr val="743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08" d="100"/>
          <a:sy n="108" d="100"/>
        </p:scale>
        <p:origin x="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372992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rgbClr val="FFFFFF"/>
                </a:solidFill>
                <a:latin typeface="Myriad Pro Light" pitchFamily="34" charset="0"/>
              </a:rPr>
              <a:t>Всем умом Тебя, всем </a:t>
            </a:r>
            <a:r>
              <a:rPr lang="ru-RU" sz="7200" dirty="0" smtClean="0">
                <a:solidFill>
                  <a:srgbClr val="FFFFFF"/>
                </a:solidFill>
                <a:latin typeface="Myriad Pro Light" pitchFamily="34" charset="0"/>
              </a:rPr>
              <a:t>помышленьем</a:t>
            </a:r>
            <a:endParaRPr lang="ru-RU" sz="7200" dirty="0">
              <a:solidFill>
                <a:srgbClr val="FFFFFF"/>
              </a:solidFill>
              <a:latin typeface="Myriad Pro Light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4789312"/>
            <a:ext cx="2501367" cy="56523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16494"/>
                </a:solidFill>
                <a:latin typeface="Myriad Pro" pitchFamily="34" charset="0"/>
              </a:rPr>
              <a:t>Гимны надежды №193</a:t>
            </a:r>
          </a:p>
        </p:txBody>
      </p:sp>
    </p:spTree>
    <p:extLst>
      <p:ext uri="{BB962C8B-B14F-4D97-AF65-F5344CB8AC3E}">
        <p14:creationId xmlns:p14="http://schemas.microsoft.com/office/powerpoint/2010/main" val="1582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Научи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меня,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Боже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любить. </a:t>
            </a:r>
            <a:endParaRPr lang="ru-RU" sz="66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39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44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Всем умом Тебя, всем </a:t>
            </a:r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помышленьем </a:t>
            </a:r>
            <a:endParaRPr lang="ru-RU" sz="66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Научи меня,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Боже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, любить,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Чтоб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всю жизнь,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с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каждым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сердца биеньем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, Лишь Тебе,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о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мой Бог, посвятить,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endParaRPr lang="ru-RU" sz="66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40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Лишь Тебе,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о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мой Бог, </a:t>
            </a:r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посвятить. </a:t>
            </a:r>
            <a:endParaRPr lang="ru-RU" sz="66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57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Лишь Твою милосердную волю </a:t>
            </a:r>
          </a:p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Научи Ты меня соблюдать.</a:t>
            </a:r>
          </a:p>
        </p:txBody>
      </p:sp>
    </p:spTree>
    <p:extLst>
      <p:ext uri="{BB962C8B-B14F-4D97-AF65-F5344CB8AC3E}">
        <p14:creationId xmlns:p14="http://schemas.microsoft.com/office/powerpoint/2010/main" val="341510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На свою многотрудную долю </a:t>
            </a:r>
          </a:p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Научи никогда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не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роптать, </a:t>
            </a:r>
          </a:p>
        </p:txBody>
      </p:sp>
    </p:spTree>
    <p:extLst>
      <p:ext uri="{BB962C8B-B14F-4D97-AF65-F5344CB8AC3E}">
        <p14:creationId xmlns:p14="http://schemas.microsoft.com/office/powerpoint/2010/main" val="200121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Научи никогда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не 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роптать.</a:t>
            </a:r>
          </a:p>
        </p:txBody>
      </p:sp>
    </p:spTree>
    <p:extLst>
      <p:ext uri="{BB962C8B-B14F-4D97-AF65-F5344CB8AC3E}">
        <p14:creationId xmlns:p14="http://schemas.microsoft.com/office/powerpoint/2010/main" val="184131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Всех, кого </a:t>
            </a:r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Ты пречистою Кровью </a:t>
            </a:r>
            <a:endParaRPr lang="ru-RU" sz="66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В этот мир приходил искупить, </a:t>
            </a:r>
          </a:p>
        </p:txBody>
      </p:sp>
    </p:spTree>
    <p:extLst>
      <p:ext uri="{BB962C8B-B14F-4D97-AF65-F5344CB8AC3E}">
        <p14:creationId xmlns:p14="http://schemas.microsoft.com/office/powerpoint/2010/main" val="153737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Бескорыстной, глубокой любовью </a:t>
            </a:r>
          </a:p>
          <a:p>
            <a:pPr algn="ctr"/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Научи меня, </a:t>
            </a:r>
            <a:endParaRPr lang="ru-RU" sz="66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600" dirty="0" smtClean="0">
                <a:solidFill>
                  <a:schemeClr val="bg1"/>
                </a:solidFill>
                <a:latin typeface="Myriad Pro Light" pitchFamily="34" charset="0"/>
              </a:rPr>
              <a:t>Боже</a:t>
            </a:r>
            <a:r>
              <a:rPr lang="ru-RU" sz="6600" dirty="0">
                <a:solidFill>
                  <a:schemeClr val="bg1"/>
                </a:solidFill>
                <a:latin typeface="Myriad Pro Light" pitchFamily="34" charset="0"/>
              </a:rPr>
              <a:t>, любить, </a:t>
            </a:r>
          </a:p>
        </p:txBody>
      </p:sp>
    </p:spTree>
    <p:extLst>
      <p:ext uri="{BB962C8B-B14F-4D97-AF65-F5344CB8AC3E}">
        <p14:creationId xmlns:p14="http://schemas.microsoft.com/office/powerpoint/2010/main" val="332418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104</Words>
  <Application>Microsoft Macintosh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Myriad Pro Light</vt:lpstr>
      <vt:lpstr>Arial</vt:lpstr>
      <vt:lpstr>Calibri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21</cp:revision>
  <dcterms:created xsi:type="dcterms:W3CDTF">2012-07-25T11:14:36Z</dcterms:created>
  <dcterms:modified xsi:type="dcterms:W3CDTF">2018-04-19T00:30:27Z</dcterms:modified>
</cp:coreProperties>
</file>