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6" r:id="rId5"/>
    <p:sldId id="261" r:id="rId6"/>
    <p:sldId id="262" r:id="rId7"/>
    <p:sldId id="267" r:id="rId8"/>
    <p:sldId id="263" r:id="rId9"/>
    <p:sldId id="264" r:id="rId10"/>
    <p:sldId id="268" r:id="rId11"/>
    <p:sldId id="269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598"/>
    <a:srgbClr val="FFFFFF"/>
    <a:srgbClr val="00A249"/>
    <a:srgbClr val="972D83"/>
    <a:srgbClr val="79368E"/>
    <a:srgbClr val="93294F"/>
    <a:srgbClr val="00AC4E"/>
    <a:srgbClr val="009644"/>
    <a:srgbClr val="963108"/>
    <a:srgbClr val="743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Удали мои сомненья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Гимны надежды №196</a:t>
            </a: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Тебя лишь полагаюсь,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от рук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Твоих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приму.</a:t>
            </a:r>
          </a:p>
        </p:txBody>
      </p:sp>
    </p:spTree>
    <p:extLst>
      <p:ext uri="{BB962C8B-B14F-4D97-AF65-F5344CB8AC3E}">
        <p14:creationId xmlns:p14="http://schemas.microsoft.com/office/powerpoint/2010/main" val="110668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58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Удали мои сомненья,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 приходят иногда.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 добрый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прозренье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развей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без следа.</a:t>
            </a:r>
          </a:p>
        </p:txBody>
      </p:sp>
    </p:spTree>
    <p:extLst>
      <p:ext uri="{BB962C8B-B14F-4D97-AF65-F5344CB8AC3E}">
        <p14:creationId xmlns:p14="http://schemas.microsoft.com/office/powerpoint/2010/main" val="302250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 добрый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прозренье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развей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без следа.</a:t>
            </a:r>
          </a:p>
        </p:txBody>
      </p:sp>
    </p:spTree>
    <p:extLst>
      <p:ext uri="{BB962C8B-B14F-4D97-AF65-F5344CB8AC3E}">
        <p14:creationId xmlns:p14="http://schemas.microsoft.com/office/powerpoint/2010/main" val="59545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мне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порою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трудно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Принимать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пути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Твои, </a:t>
            </a:r>
          </a:p>
        </p:txBody>
      </p:sp>
    </p:spTree>
    <p:extLst>
      <p:ext uri="{BB962C8B-B14F-4D97-AF65-F5344CB8AC3E}">
        <p14:creationId xmlns:p14="http://schemas.microsoft.com/office/powerpoint/2010/main" val="164816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Рядом будь, Господь, и чудно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вечной цели доведи.</a:t>
            </a:r>
          </a:p>
        </p:txBody>
      </p:sp>
    </p:spTree>
    <p:extLst>
      <p:ext uri="{BB962C8B-B14F-4D97-AF65-F5344CB8AC3E}">
        <p14:creationId xmlns:p14="http://schemas.microsoft.com/office/powerpoint/2010/main" val="1614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Рядом будь, Господь, и чудно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вечной цели доведи.</a:t>
            </a:r>
          </a:p>
        </p:txBody>
      </p:sp>
    </p:spTree>
    <p:extLst>
      <p:ext uri="{BB962C8B-B14F-4D97-AF65-F5344CB8AC3E}">
        <p14:creationId xmlns:p14="http://schemas.microsoft.com/office/powerpoint/2010/main" val="166411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всецело доверяюсь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Провиденью Твоему,</a:t>
            </a:r>
          </a:p>
        </p:txBody>
      </p:sp>
    </p:spTree>
    <p:extLst>
      <p:ext uri="{BB962C8B-B14F-4D97-AF65-F5344CB8AC3E}">
        <p14:creationId xmlns:p14="http://schemas.microsoft.com/office/powerpoint/2010/main" val="22396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Тебя лишь полагаюсь,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от рук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Твоих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приму.</a:t>
            </a:r>
          </a:p>
        </p:txBody>
      </p:sp>
    </p:spTree>
    <p:extLst>
      <p:ext uri="{BB962C8B-B14F-4D97-AF65-F5344CB8AC3E}">
        <p14:creationId xmlns:p14="http://schemas.microsoft.com/office/powerpoint/2010/main" val="116642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99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20</cp:revision>
  <dcterms:created xsi:type="dcterms:W3CDTF">2012-07-25T11:14:36Z</dcterms:created>
  <dcterms:modified xsi:type="dcterms:W3CDTF">2012-08-15T12:32:18Z</dcterms:modified>
</cp:coreProperties>
</file>