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598"/>
    <a:srgbClr val="FFFFFF"/>
    <a:srgbClr val="00A249"/>
    <a:srgbClr val="972D83"/>
    <a:srgbClr val="79368E"/>
    <a:srgbClr val="93294F"/>
    <a:srgbClr val="00AC4E"/>
    <a:srgbClr val="009644"/>
    <a:srgbClr val="963108"/>
    <a:srgbClr val="743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644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61124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Вся земля согрета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8242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Гимны надежды №204</a:t>
            </a: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Вся земля согрета милостью Творца,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Он дарит щедроты людям без конца.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Будем неустанно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гимнах воспевать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Славную,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как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солнце,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Божью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благодать.</a:t>
            </a:r>
          </a:p>
        </p:txBody>
      </p:sp>
    </p:spTree>
    <p:extLst>
      <p:ext uri="{BB962C8B-B14F-4D97-AF65-F5344CB8AC3E}">
        <p14:creationId xmlns:p14="http://schemas.microsoft.com/office/powerpoint/2010/main" val="236989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Нам, в пути заблудшим,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Свой свет излей,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Чтобы возрастали мы в любви Твоей.</a:t>
            </a:r>
          </a:p>
        </p:txBody>
      </p:sp>
    </p:spTree>
    <p:extLst>
      <p:ext uri="{BB962C8B-B14F-4D97-AF65-F5344CB8AC3E}">
        <p14:creationId xmlns:p14="http://schemas.microsoft.com/office/powerpoint/2010/main" val="406754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И когда сгустятся тучи над землёй,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Под Твоим покровом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найдём покой.</a:t>
            </a:r>
          </a:p>
        </p:txBody>
      </p:sp>
    </p:spTree>
    <p:extLst>
      <p:ext uri="{BB962C8B-B14F-4D97-AF65-F5344CB8AC3E}">
        <p14:creationId xmlns:p14="http://schemas.microsoft.com/office/powerpoint/2010/main" val="101695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Пусть померкнет солнце,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Ты -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надежды свет,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Без </a:t>
            </a:r>
            <a:r>
              <a:rPr lang="ru-RU" sz="6500">
                <a:solidFill>
                  <a:schemeClr val="bg1"/>
                </a:solidFill>
                <a:latin typeface="Myriad Pro Light" pitchFamily="34" charset="0"/>
              </a:rPr>
              <a:t>Тебя </a:t>
            </a:r>
            <a:r>
              <a:rPr lang="ru-RU" sz="650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сей жизни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нам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отрады нет. </a:t>
            </a:r>
          </a:p>
        </p:txBody>
      </p:sp>
    </p:spTree>
    <p:extLst>
      <p:ext uri="{BB962C8B-B14F-4D97-AF65-F5344CB8AC3E}">
        <p14:creationId xmlns:p14="http://schemas.microsoft.com/office/powerpoint/2010/main" val="159296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Господи,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мы просим – 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нас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всегда веди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И сияй над нами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до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конца пути.</a:t>
            </a:r>
          </a:p>
        </p:txBody>
      </p:sp>
    </p:spTree>
    <p:extLst>
      <p:ext uri="{BB962C8B-B14F-4D97-AF65-F5344CB8AC3E}">
        <p14:creationId xmlns:p14="http://schemas.microsoft.com/office/powerpoint/2010/main" val="82509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78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99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HTML</cp:lastModifiedBy>
  <cp:revision>20</cp:revision>
  <dcterms:created xsi:type="dcterms:W3CDTF">2012-07-25T11:14:36Z</dcterms:created>
  <dcterms:modified xsi:type="dcterms:W3CDTF">2012-08-15T13:39:58Z</dcterms:modified>
</cp:coreProperties>
</file>