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Где Бог в сердцах живёт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208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друг мой, избери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чудес</a:t>
            </a:r>
          </a:p>
        </p:txBody>
      </p:sp>
    </p:spTree>
    <p:extLst>
      <p:ext uri="{BB962C8B-B14F-4D97-AF65-F5344CB8AC3E}">
        <p14:creationId xmlns:p14="http://schemas.microsoft.com/office/powerpoint/2010/main" val="25282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вечно быть вблизи Иисуса.</a:t>
            </a:r>
          </a:p>
        </p:txBody>
      </p:sp>
    </p:spTree>
    <p:extLst>
      <p:ext uri="{BB962C8B-B14F-4D97-AF65-F5344CB8AC3E}">
        <p14:creationId xmlns:p14="http://schemas.microsoft.com/office/powerpoint/2010/main" val="13229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Прославленье, честь, хваленье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дивно имя Иисуса! </a:t>
            </a:r>
          </a:p>
        </p:txBody>
      </p:sp>
    </p:spTree>
    <p:extLst>
      <p:ext uri="{BB962C8B-B14F-4D97-AF65-F5344CB8AC3E}">
        <p14:creationId xmlns:p14="http://schemas.microsoft.com/office/powerpoint/2010/main" val="2649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Прославленье, честь, хваленье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воспою.</a:t>
            </a:r>
          </a:p>
        </p:txBody>
      </p:sp>
    </p:spTree>
    <p:extLst>
      <p:ext uri="{BB962C8B-B14F-4D97-AF65-F5344CB8AC3E}">
        <p14:creationId xmlns:p14="http://schemas.microsoft.com/office/powerpoint/2010/main" val="32379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Оставь греховный путь,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 суету греха,</a:t>
            </a:r>
          </a:p>
        </p:txBody>
      </p:sp>
    </p:spTree>
    <p:extLst>
      <p:ext uri="{BB962C8B-B14F-4D97-AF65-F5344CB8AC3E}">
        <p14:creationId xmlns:p14="http://schemas.microsoft.com/office/powerpoint/2010/main" val="35124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Служи всем сердцем Иисусу. </a:t>
            </a:r>
          </a:p>
        </p:txBody>
      </p:sp>
    </p:spTree>
    <p:extLst>
      <p:ext uri="{BB962C8B-B14F-4D97-AF65-F5344CB8AC3E}">
        <p14:creationId xmlns:p14="http://schemas.microsoft.com/office/powerpoint/2010/main" val="21461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вечно отдыхать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ног Христа,</a:t>
            </a:r>
          </a:p>
        </p:txBody>
      </p:sp>
    </p:spTree>
    <p:extLst>
      <p:ext uri="{BB962C8B-B14F-4D97-AF65-F5344CB8AC3E}">
        <p14:creationId xmlns:p14="http://schemas.microsoft.com/office/powerpoint/2010/main" val="38588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Предайся в руки Иисуса.</a:t>
            </a:r>
          </a:p>
        </p:txBody>
      </p:sp>
    </p:spTree>
    <p:extLst>
      <p:ext uri="{BB962C8B-B14F-4D97-AF65-F5344CB8AC3E}">
        <p14:creationId xmlns:p14="http://schemas.microsoft.com/office/powerpoint/2010/main" val="15234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Прославленье, честь, хваленье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дивно имя Иисуса! </a:t>
            </a:r>
          </a:p>
        </p:txBody>
      </p:sp>
    </p:spTree>
    <p:extLst>
      <p:ext uri="{BB962C8B-B14F-4D97-AF65-F5344CB8AC3E}">
        <p14:creationId xmlns:p14="http://schemas.microsoft.com/office/powerpoint/2010/main" val="19076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Прославленье, честь, хваленье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воспою.</a:t>
            </a:r>
          </a:p>
        </p:txBody>
      </p:sp>
    </p:spTree>
    <p:extLst>
      <p:ext uri="{BB962C8B-B14F-4D97-AF65-F5344CB8AC3E}">
        <p14:creationId xmlns:p14="http://schemas.microsoft.com/office/powerpoint/2010/main" val="37868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Бог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сердцах живёт,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радость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забот.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Спасенья песнь звучит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вторят все уста:</a:t>
            </a:r>
          </a:p>
        </p:txBody>
      </p:sp>
    </p:spTree>
    <p:extLst>
      <p:ext uri="{BB962C8B-B14F-4D97-AF65-F5344CB8AC3E}">
        <p14:creationId xmlns:p14="http://schemas.microsoft.com/office/powerpoint/2010/main" val="671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«Как дивно имя Иисуса!» </a:t>
            </a:r>
          </a:p>
        </p:txBody>
      </p:sp>
    </p:spTree>
    <p:extLst>
      <p:ext uri="{BB962C8B-B14F-4D97-AF65-F5344CB8AC3E}">
        <p14:creationId xmlns:p14="http://schemas.microsoft.com/office/powerpoint/2010/main" val="37884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Печаль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пусть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томит,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Оставь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всю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скорбь греха </a:t>
            </a:r>
          </a:p>
        </p:txBody>
      </p:sp>
    </p:spTree>
    <p:extLst>
      <p:ext uri="{BB962C8B-B14F-4D97-AF65-F5344CB8AC3E}">
        <p14:creationId xmlns:p14="http://schemas.microsoft.com/office/powerpoint/2010/main" val="33120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славь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восторгом Иисуса.</a:t>
            </a:r>
          </a:p>
        </p:txBody>
      </p:sp>
    </p:spTree>
    <p:extLst>
      <p:ext uri="{BB962C8B-B14F-4D97-AF65-F5344CB8AC3E}">
        <p14:creationId xmlns:p14="http://schemas.microsoft.com/office/powerpoint/2010/main" val="37646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Прославленье, честь, хваленье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дивно имя Иисуса! </a:t>
            </a:r>
          </a:p>
        </p:txBody>
      </p:sp>
    </p:spTree>
    <p:extLst>
      <p:ext uri="{BB962C8B-B14F-4D97-AF65-F5344CB8AC3E}">
        <p14:creationId xmlns:p14="http://schemas.microsoft.com/office/powerpoint/2010/main" val="7710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Прославленье, честь, хваленье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воспою.</a:t>
            </a:r>
          </a:p>
        </p:txBody>
      </p:sp>
    </p:spTree>
    <p:extLst>
      <p:ext uri="{BB962C8B-B14F-4D97-AF65-F5344CB8AC3E}">
        <p14:creationId xmlns:p14="http://schemas.microsoft.com/office/powerpoint/2010/main" val="15500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дивно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Иисуса! </a:t>
            </a:r>
          </a:p>
        </p:txBody>
      </p:sp>
    </p:spTree>
    <p:extLst>
      <p:ext uri="{BB962C8B-B14F-4D97-AF65-F5344CB8AC3E}">
        <p14:creationId xmlns:p14="http://schemas.microsoft.com/office/powerpoint/2010/main" val="8184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Средь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искушенья тьмы,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Сомненья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борьбы,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дивно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Иисуса.</a:t>
            </a:r>
          </a:p>
        </p:txBody>
      </p:sp>
    </p:spTree>
    <p:extLst>
      <p:ext uri="{BB962C8B-B14F-4D97-AF65-F5344CB8AC3E}">
        <p14:creationId xmlns:p14="http://schemas.microsoft.com/office/powerpoint/2010/main" val="12311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Прославленье, честь, хваленье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дивно имя Иисуса! </a:t>
            </a:r>
          </a:p>
        </p:txBody>
      </p:sp>
    </p:spTree>
    <p:extLst>
      <p:ext uri="{BB962C8B-B14F-4D97-AF65-F5344CB8AC3E}">
        <p14:creationId xmlns:p14="http://schemas.microsoft.com/office/powerpoint/2010/main" val="16820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Прославленье, честь, хваленье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воспою.</a:t>
            </a:r>
          </a:p>
        </p:txBody>
      </p:sp>
    </p:spTree>
    <p:extLst>
      <p:ext uri="{BB962C8B-B14F-4D97-AF65-F5344CB8AC3E}">
        <p14:creationId xmlns:p14="http://schemas.microsoft.com/office/powerpoint/2010/main" val="4590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радостно звучит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 песнь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высот небес: </a:t>
            </a:r>
          </a:p>
        </p:txBody>
      </p:sp>
    </p:spTree>
    <p:extLst>
      <p:ext uri="{BB962C8B-B14F-4D97-AF65-F5344CB8AC3E}">
        <p14:creationId xmlns:p14="http://schemas.microsoft.com/office/powerpoint/2010/main" val="7246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«Как дивно имя Иисуса!» </a:t>
            </a:r>
          </a:p>
        </p:txBody>
      </p:sp>
    </p:spTree>
    <p:extLst>
      <p:ext uri="{BB962C8B-B14F-4D97-AF65-F5344CB8AC3E}">
        <p14:creationId xmlns:p14="http://schemas.microsoft.com/office/powerpoint/2010/main" val="11199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201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2012-08-15T15:37:04Z</dcterms:modified>
</cp:coreProperties>
</file>