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  <a:srgbClr val="00A249"/>
    <a:srgbClr val="3A6598"/>
    <a:srgbClr val="FFFFFF"/>
    <a:srgbClr val="972D83"/>
    <a:srgbClr val="79368E"/>
    <a:srgbClr val="93294F"/>
    <a:srgbClr val="00AC4E"/>
    <a:srgbClr val="009644"/>
    <a:srgbClr val="9631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334892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Быть ближе, </a:t>
            </a:r>
          </a:p>
          <a:p>
            <a:pPr algn="ctr"/>
            <a:r>
              <a:rPr lang="ru-RU" sz="7200" dirty="0" smtClean="0">
                <a:solidFill>
                  <a:srgbClr val="FFFFFF"/>
                </a:solidFill>
                <a:latin typeface="Myriad Pro Light" pitchFamily="34" charset="0"/>
              </a:rPr>
              <a:t>о </a:t>
            </a:r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Господь</a:t>
            </a:r>
            <a:r>
              <a:rPr lang="ru-RU" sz="7200" dirty="0" smtClean="0">
                <a:solidFill>
                  <a:srgbClr val="FFFFFF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7200" dirty="0" smtClean="0">
                <a:solidFill>
                  <a:srgbClr val="FFFFFF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с Тобой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502435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A0000"/>
                </a:solidFill>
                <a:latin typeface="Myriad Pro" pitchFamily="34" charset="0"/>
              </a:rPr>
              <a:t>Гимны надежды </a:t>
            </a:r>
            <a:r>
              <a:rPr lang="ru-RU" smtClean="0">
                <a:solidFill>
                  <a:srgbClr val="9A0000"/>
                </a:solidFill>
                <a:latin typeface="Myriad Pro" pitchFamily="34" charset="0"/>
              </a:rPr>
              <a:t>№</a:t>
            </a:r>
            <a:r>
              <a:rPr lang="ru-RU" smtClean="0">
                <a:solidFill>
                  <a:srgbClr val="9A0000"/>
                </a:solidFill>
                <a:latin typeface="Myriad Pro" pitchFamily="34" charset="0"/>
              </a:rPr>
              <a:t>210</a:t>
            </a:r>
            <a:endParaRPr lang="ru-RU" dirty="0" smtClean="0">
              <a:solidFill>
                <a:srgbClr val="9A0000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72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Быть ближе,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Господь, с Тобой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Отрады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большей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нет,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Твоих высот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пути земном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Сияет чистый свет.</a:t>
            </a:r>
          </a:p>
        </p:txBody>
      </p:sp>
    </p:spTree>
    <p:extLst>
      <p:ext uri="{BB962C8B-B14F-4D97-AF65-F5344CB8AC3E}">
        <p14:creationId xmlns:p14="http://schemas.microsoft.com/office/powerpoint/2010/main" val="374959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Тот свет ведёт меня к Тебе,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покаянья гимн</a:t>
            </a:r>
          </a:p>
        </p:txBody>
      </p:sp>
    </p:spTree>
    <p:extLst>
      <p:ext uri="{BB962C8B-B14F-4D97-AF65-F5344CB8AC3E}">
        <p14:creationId xmlns:p14="http://schemas.microsoft.com/office/powerpoint/2010/main" val="144247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Звучит, Господь,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моей душе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Мой грех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разлучил.</a:t>
            </a:r>
          </a:p>
        </p:txBody>
      </p:sp>
    </p:spTree>
    <p:extLst>
      <p:ext uri="{BB962C8B-B14F-4D97-AF65-F5344CB8AC3E}">
        <p14:creationId xmlns:p14="http://schemas.microsoft.com/office/powerpoint/2010/main" val="156259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Какой я прежде знал покой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общении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Тобой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...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15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Вернись, Небесный Дух Святой,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Наполни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всё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Собой.</a:t>
            </a:r>
          </a:p>
        </p:txBody>
      </p:sp>
    </p:spTree>
    <p:extLst>
      <p:ext uri="{BB962C8B-B14F-4D97-AF65-F5344CB8AC3E}">
        <p14:creationId xmlns:p14="http://schemas.microsoft.com/office/powerpoint/2010/main" val="245447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Твой свет вокруг, Твой свет везде,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снова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 мной,</a:t>
            </a:r>
          </a:p>
        </p:txBody>
      </p:sp>
    </p:spTree>
    <p:extLst>
      <p:ext uri="{BB962C8B-B14F-4D97-AF65-F5344CB8AC3E}">
        <p14:creationId xmlns:p14="http://schemas.microsoft.com/office/powerpoint/2010/main" val="251623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поклоняться лишь Тебе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Хочу,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Спаситель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мой.</a:t>
            </a:r>
          </a:p>
        </p:txBody>
      </p:sp>
    </p:spTree>
    <p:extLst>
      <p:ext uri="{BB962C8B-B14F-4D97-AF65-F5344CB8AC3E}">
        <p14:creationId xmlns:p14="http://schemas.microsoft.com/office/powerpoint/2010/main" val="336487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101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Myriad Pro Light</vt:lpstr>
      <vt:lpstr>Myriad Pro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20</cp:revision>
  <dcterms:created xsi:type="dcterms:W3CDTF">2012-07-25T11:14:36Z</dcterms:created>
  <dcterms:modified xsi:type="dcterms:W3CDTF">2012-08-15T15:51:30Z</dcterms:modified>
</cp:coreProperties>
</file>