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33984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Не в словах молитвенных речей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005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213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Будь со мной всегда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моей судьбе –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Все мои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источники в Тебе!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Не в словах молитвенных речей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не в песнях жизнь души моей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Вся она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сокрыта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во Христе: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 мои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источники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Тебе!</a:t>
            </a:r>
          </a:p>
        </p:txBody>
      </p:sp>
    </p:spTree>
    <p:extLst>
      <p:ext uri="{BB962C8B-B14F-4D97-AF65-F5344CB8AC3E}">
        <p14:creationId xmlns:p14="http://schemas.microsoft.com/office/powerpoint/2010/main" val="28742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Вся она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сокрыта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во Христе: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 мои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источники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Тебе!</a:t>
            </a:r>
          </a:p>
        </p:txBody>
      </p:sp>
    </p:spTree>
    <p:extLst>
      <p:ext uri="{BB962C8B-B14F-4D97-AF65-F5344CB8AC3E}">
        <p14:creationId xmlns:p14="http://schemas.microsoft.com/office/powerpoint/2010/main" val="19808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Видишь Ты забот моих волну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даёшь мне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сердце тишину. </a:t>
            </a:r>
          </a:p>
        </p:txBody>
      </p:sp>
    </p:spTree>
    <p:extLst>
      <p:ext uri="{BB962C8B-B14F-4D97-AF65-F5344CB8AC3E}">
        <p14:creationId xmlns:p14="http://schemas.microsoft.com/office/powerpoint/2010/main" val="33670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 желанья приношу к Тебе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 мои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источники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Тебе!</a:t>
            </a:r>
          </a:p>
        </p:txBody>
      </p:sp>
    </p:spTree>
    <p:extLst>
      <p:ext uri="{BB962C8B-B14F-4D97-AF65-F5344CB8AC3E}">
        <p14:creationId xmlns:p14="http://schemas.microsoft.com/office/powerpoint/2010/main" val="299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 желанья приношу к Тебе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 мои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источники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Тебе!</a:t>
            </a:r>
          </a:p>
        </p:txBody>
      </p:sp>
    </p:spTree>
    <p:extLst>
      <p:ext uri="{BB962C8B-B14F-4D97-AF65-F5344CB8AC3E}">
        <p14:creationId xmlns:p14="http://schemas.microsoft.com/office/powerpoint/2010/main" val="202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Ты один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Правда, и Добро,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Мне с Тобой спокойно и тепло, </a:t>
            </a:r>
          </a:p>
        </p:txBody>
      </p:sp>
    </p:spTree>
    <p:extLst>
      <p:ext uri="{BB962C8B-B14F-4D97-AF65-F5344CB8AC3E}">
        <p14:creationId xmlns:p14="http://schemas.microsoft.com/office/powerpoint/2010/main" val="38348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Будь со мной всегда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моей судьбе –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 мои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источники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Тебе!</a:t>
            </a:r>
          </a:p>
        </p:txBody>
      </p:sp>
    </p:spTree>
    <p:extLst>
      <p:ext uri="{BB962C8B-B14F-4D97-AF65-F5344CB8AC3E}">
        <p14:creationId xmlns:p14="http://schemas.microsoft.com/office/powerpoint/2010/main" val="11800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128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2012-08-15T17:57:34Z</dcterms:modified>
</cp:coreProperties>
</file>