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 душе моей порою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220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верой созерцая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Отчизну,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чудес, </a:t>
            </a:r>
          </a:p>
        </p:txBody>
      </p:sp>
    </p:spTree>
    <p:extLst>
      <p:ext uri="{BB962C8B-B14F-4D97-AF65-F5344CB8AC3E}">
        <p14:creationId xmlns:p14="http://schemas.microsoft.com/office/powerpoint/2010/main" val="26957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Ликую я, внимая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Гармонии небес!</a:t>
            </a:r>
          </a:p>
        </p:txBody>
      </p:sp>
    </p:spTree>
    <p:extLst>
      <p:ext uri="{BB962C8B-B14F-4D97-AF65-F5344CB8AC3E}">
        <p14:creationId xmlns:p14="http://schemas.microsoft.com/office/powerpoint/2010/main" val="24736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звуки неземные,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Дошедшие с небес</a:t>
            </a:r>
          </a:p>
        </p:txBody>
      </p:sp>
    </p:spTree>
    <p:extLst>
      <p:ext uri="{BB962C8B-B14F-4D97-AF65-F5344CB8AC3E}">
        <p14:creationId xmlns:p14="http://schemas.microsoft.com/office/powerpoint/2010/main" val="6038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Сквозь дверь,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приоткрыл для нас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Благой Отец!</a:t>
            </a:r>
          </a:p>
        </p:txBody>
      </p:sp>
    </p:spTree>
    <p:extLst>
      <p:ext uri="{BB962C8B-B14F-4D97-AF65-F5344CB8AC3E}">
        <p14:creationId xmlns:p14="http://schemas.microsoft.com/office/powerpoint/2010/main" val="163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той песне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ритмы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моря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мерный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шум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лесов, </a:t>
            </a:r>
          </a:p>
        </p:txBody>
      </p:sp>
    </p:spTree>
    <p:extLst>
      <p:ext uri="{BB962C8B-B14F-4D97-AF65-F5344CB8AC3E}">
        <p14:creationId xmlns:p14="http://schemas.microsoft.com/office/powerpoint/2010/main" val="1368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дивные созвучья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Небесных голосов!</a:t>
            </a:r>
          </a:p>
        </p:txBody>
      </p:sp>
    </p:spTree>
    <p:extLst>
      <p:ext uri="{BB962C8B-B14F-4D97-AF65-F5344CB8AC3E}">
        <p14:creationId xmlns:p14="http://schemas.microsoft.com/office/powerpoint/2010/main" val="28000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 верою стремится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Негромкий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голос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</a:t>
            </a:r>
          </a:p>
        </p:txBody>
      </p:sp>
    </p:spTree>
    <p:extLst>
      <p:ext uri="{BB962C8B-B14F-4D97-AF65-F5344CB8AC3E}">
        <p14:creationId xmlns:p14="http://schemas.microsoft.com/office/powerpoint/2010/main" val="32655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хвале соединиться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той песней неземной!</a:t>
            </a:r>
          </a:p>
        </p:txBody>
      </p:sp>
    </p:spTree>
    <p:extLst>
      <p:ext uri="{BB962C8B-B14F-4D97-AF65-F5344CB8AC3E}">
        <p14:creationId xmlns:p14="http://schemas.microsoft.com/office/powerpoint/2010/main" val="4964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звуки неземные,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Дошедшие с небес</a:t>
            </a:r>
          </a:p>
        </p:txBody>
      </p:sp>
    </p:spTree>
    <p:extLst>
      <p:ext uri="{BB962C8B-B14F-4D97-AF65-F5344CB8AC3E}">
        <p14:creationId xmlns:p14="http://schemas.microsoft.com/office/powerpoint/2010/main" val="4945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Сквозь дверь,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приоткрыл для нас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Благой Отец!</a:t>
            </a:r>
          </a:p>
        </p:txBody>
      </p:sp>
    </p:spTree>
    <p:extLst>
      <p:ext uri="{BB962C8B-B14F-4D97-AF65-F5344CB8AC3E}">
        <p14:creationId xmlns:p14="http://schemas.microsoft.com/office/powerpoint/2010/main" val="34016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душе моей порою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Мелодия звучит,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Небесной красотою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дух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пленит, </a:t>
            </a:r>
          </a:p>
        </p:txBody>
      </p:sp>
    </p:spTree>
    <p:extLst>
      <p:ext uri="{BB962C8B-B14F-4D97-AF65-F5344CB8AC3E}">
        <p14:creationId xmlns:p14="http://schemas.microsoft.com/office/powerpoint/2010/main" val="19392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будто наплывает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Незримая волна,</a:t>
            </a:r>
          </a:p>
        </p:txBody>
      </p:sp>
    </p:spTree>
    <p:extLst>
      <p:ext uri="{BB962C8B-B14F-4D97-AF65-F5344CB8AC3E}">
        <p14:creationId xmlns:p14="http://schemas.microsoft.com/office/powerpoint/2010/main" val="24820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душу наполняют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 и тишина.</a:t>
            </a:r>
          </a:p>
        </p:txBody>
      </p:sp>
    </p:spTree>
    <p:extLst>
      <p:ext uri="{BB962C8B-B14F-4D97-AF65-F5344CB8AC3E}">
        <p14:creationId xmlns:p14="http://schemas.microsoft.com/office/powerpoint/2010/main" val="35609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звуки неземные,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Дошедшие с небес</a:t>
            </a:r>
          </a:p>
        </p:txBody>
      </p:sp>
    </p:spTree>
    <p:extLst>
      <p:ext uri="{BB962C8B-B14F-4D97-AF65-F5344CB8AC3E}">
        <p14:creationId xmlns:p14="http://schemas.microsoft.com/office/powerpoint/2010/main" val="28725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Сквозь дверь,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приоткрыл для нас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Благой Отец!</a:t>
            </a:r>
          </a:p>
        </p:txBody>
      </p:sp>
    </p:spTree>
    <p:extLst>
      <p:ext uri="{BB962C8B-B14F-4D97-AF65-F5344CB8AC3E}">
        <p14:creationId xmlns:p14="http://schemas.microsoft.com/office/powerpoint/2010/main" val="41508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Блаженством несказанным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Исполнился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дух,</a:t>
            </a:r>
          </a:p>
        </p:txBody>
      </p:sp>
    </p:spTree>
    <p:extLst>
      <p:ext uri="{BB962C8B-B14F-4D97-AF65-F5344CB8AC3E}">
        <p14:creationId xmlns:p14="http://schemas.microsoft.com/office/powerpoint/2010/main" val="13988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будто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печали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Ушли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 вдруг. </a:t>
            </a:r>
          </a:p>
        </p:txBody>
      </p:sp>
    </p:spTree>
    <p:extLst>
      <p:ext uri="{BB962C8B-B14F-4D97-AF65-F5344CB8AC3E}">
        <p14:creationId xmlns:p14="http://schemas.microsoft.com/office/powerpoint/2010/main" val="28684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151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2012-09-11T17:52:56Z</dcterms:modified>
</cp:coreProperties>
</file>