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4934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Свет после мрака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813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225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льются слёзы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стихнут грозы. </a:t>
            </a:r>
          </a:p>
        </p:txBody>
      </p:sp>
    </p:spTree>
    <p:extLst>
      <p:ext uri="{BB962C8B-B14F-4D97-AF65-F5344CB8AC3E}">
        <p14:creationId xmlns:p14="http://schemas.microsoft.com/office/powerpoint/2010/main" val="27982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труден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ждёт покой.</a:t>
            </a:r>
          </a:p>
        </p:txBody>
      </p:sp>
    </p:spTree>
    <p:extLst>
      <p:ext uri="{BB962C8B-B14F-4D97-AF65-F5344CB8AC3E}">
        <p14:creationId xmlns:p14="http://schemas.microsoft.com/office/powerpoint/2010/main" val="23927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Близость за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далью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после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невзгод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Сладкий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покой 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даёт. </a:t>
            </a:r>
          </a:p>
        </p:txBody>
      </p:sp>
    </p:spTree>
    <p:extLst>
      <p:ext uri="{BB962C8B-B14F-4D97-AF65-F5344CB8AC3E}">
        <p14:creationId xmlns:p14="http://schemas.microsoft.com/office/powerpoint/2010/main" val="19923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После победы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слава венца,</a:t>
            </a:r>
          </a:p>
        </p:txBody>
      </p:sp>
    </p:spTree>
    <p:extLst>
      <p:ext uri="{BB962C8B-B14F-4D97-AF65-F5344CB8AC3E}">
        <p14:creationId xmlns:p14="http://schemas.microsoft.com/office/powerpoint/2010/main" val="28494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После волнений здесь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у Христа.</a:t>
            </a:r>
          </a:p>
        </p:txBody>
      </p:sp>
    </p:spTree>
    <p:extLst>
      <p:ext uri="{BB962C8B-B14F-4D97-AF65-F5344CB8AC3E}">
        <p14:creationId xmlns:p14="http://schemas.microsoft.com/office/powerpoint/2010/main" val="32979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льются слёзы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стихнут грозы. </a:t>
            </a:r>
          </a:p>
        </p:txBody>
      </p:sp>
    </p:spTree>
    <p:extLst>
      <p:ext uri="{BB962C8B-B14F-4D97-AF65-F5344CB8AC3E}">
        <p14:creationId xmlns:p14="http://schemas.microsoft.com/office/powerpoint/2010/main" val="10826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труден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ждёт покой.</a:t>
            </a:r>
          </a:p>
        </p:txBody>
      </p:sp>
    </p:spTree>
    <p:extLst>
      <p:ext uri="{BB962C8B-B14F-4D97-AF65-F5344CB8AC3E}">
        <p14:creationId xmlns:p14="http://schemas.microsoft.com/office/powerpoint/2010/main" val="17127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после мрака, тишь за грозой,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Сила за слабостью жизни земной,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Сладость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горьким,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песнь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после слёз,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После скитанья ждёт верных Христос.</a:t>
            </a:r>
          </a:p>
        </p:txBody>
      </p:sp>
    </p:spTree>
    <p:extLst>
      <p:ext uri="{BB962C8B-B14F-4D97-AF65-F5344CB8AC3E}">
        <p14:creationId xmlns:p14="http://schemas.microsoft.com/office/powerpoint/2010/main" val="33440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льются слёзы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стихнут грозы. </a:t>
            </a:r>
          </a:p>
        </p:txBody>
      </p:sp>
    </p:spTree>
    <p:extLst>
      <p:ext uri="{BB962C8B-B14F-4D97-AF65-F5344CB8AC3E}">
        <p14:creationId xmlns:p14="http://schemas.microsoft.com/office/powerpoint/2010/main" val="15149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 труден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ждёт покой.</a:t>
            </a:r>
          </a:p>
        </p:txBody>
      </p:sp>
    </p:spTree>
    <p:extLst>
      <p:ext uri="{BB962C8B-B14F-4D97-AF65-F5344CB8AC3E}">
        <p14:creationId xmlns:p14="http://schemas.microsoft.com/office/powerpoint/2010/main" val="276750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Плод за посевом, пир за трудом,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Дождь после засухи,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луч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дождём, </a:t>
            </a:r>
          </a:p>
        </p:txBody>
      </p:sp>
    </p:spTree>
    <p:extLst>
      <p:ext uri="{BB962C8B-B14F-4D97-AF65-F5344CB8AC3E}">
        <p14:creationId xmlns:p14="http://schemas.microsoft.com/office/powerpoint/2010/main" val="33843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Благословенье после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потерь 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Милостив к нам 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друг, поверь.</a:t>
            </a:r>
          </a:p>
        </p:txBody>
      </p:sp>
    </p:spTree>
    <p:extLst>
      <p:ext uri="{BB962C8B-B14F-4D97-AF65-F5344CB8AC3E}">
        <p14:creationId xmlns:p14="http://schemas.microsoft.com/office/powerpoint/2010/main" val="42562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145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2012-09-13T10:53:54Z</dcterms:modified>
</cp:coreProperties>
</file>