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Прохожий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дверей стоит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229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нежно просит: «Дверь открой,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Я дам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тебе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святой покой». </a:t>
            </a:r>
          </a:p>
        </p:txBody>
      </p:sp>
    </p:spTree>
    <p:extLst>
      <p:ext uri="{BB962C8B-B14F-4D97-AF65-F5344CB8AC3E}">
        <p14:creationId xmlns:p14="http://schemas.microsoft.com/office/powerpoint/2010/main" val="9885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друг!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Скорей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Его впусти –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Навек Христа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себе прими!</a:t>
            </a:r>
          </a:p>
        </p:txBody>
      </p:sp>
    </p:spTree>
    <p:extLst>
      <p:ext uri="{BB962C8B-B14F-4D97-AF65-F5344CB8AC3E}">
        <p14:creationId xmlns:p14="http://schemas.microsoft.com/office/powerpoint/2010/main" val="36773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открой, Его впусти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открой,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впусти, </a:t>
            </a:r>
          </a:p>
        </p:txBody>
      </p:sp>
    </p:spTree>
    <p:extLst>
      <p:ext uri="{BB962C8B-B14F-4D97-AF65-F5344CB8AC3E}">
        <p14:creationId xmlns:p14="http://schemas.microsoft.com/office/powerpoint/2010/main" val="5936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о друг,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Навек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Христа прими!</a:t>
            </a:r>
          </a:p>
        </p:txBody>
      </p:sp>
    </p:spTree>
    <p:extLst>
      <p:ext uri="{BB962C8B-B14F-4D97-AF65-F5344CB8AC3E}">
        <p14:creationId xmlns:p14="http://schemas.microsoft.com/office/powerpoint/2010/main" val="22603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Прохожий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дверей стоит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 сердце нам стучит, стучит.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Давно уж </a:t>
            </a:r>
            <a:r>
              <a:rPr lang="ru-RU" sz="7000">
                <a:solidFill>
                  <a:schemeClr val="bg1"/>
                </a:solidFill>
                <a:latin typeface="Myriad Pro Light" pitchFamily="34" charset="0"/>
              </a:rPr>
              <a:t>ждёт </a:t>
            </a:r>
            <a:r>
              <a:rPr lang="ru-RU" sz="7000" smtClean="0">
                <a:solidFill>
                  <a:schemeClr val="bg1"/>
                </a:solidFill>
                <a:latin typeface="Myriad Pro Light" pitchFamily="34" charset="0"/>
              </a:rPr>
              <a:t>Он 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поспеши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дверь открой, Его впусти.</a:t>
            </a:r>
          </a:p>
        </p:txBody>
      </p:sp>
    </p:spTree>
    <p:extLst>
      <p:ext uri="{BB962C8B-B14F-4D97-AF65-F5344CB8AC3E}">
        <p14:creationId xmlns:p14="http://schemas.microsoft.com/office/powerpoint/2010/main" val="2883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открой, Его впусти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открой,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впусти, </a:t>
            </a:r>
          </a:p>
        </p:txBody>
      </p:sp>
    </p:spTree>
    <p:extLst>
      <p:ext uri="{BB962C8B-B14F-4D97-AF65-F5344CB8AC3E}">
        <p14:creationId xmlns:p14="http://schemas.microsoft.com/office/powerpoint/2010/main" val="4766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о друг,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Навек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Христа прими!</a:t>
            </a:r>
          </a:p>
        </p:txBody>
      </p:sp>
    </p:spTree>
    <p:extLst>
      <p:ext uri="{BB962C8B-B14F-4D97-AF65-F5344CB8AC3E}">
        <p14:creationId xmlns:p14="http://schemas.microsoft.com/office/powerpoint/2010/main" val="3694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грешных Друг, Он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полн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любви,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Простит Он все твои грехи,</a:t>
            </a:r>
          </a:p>
        </p:txBody>
      </p:sp>
    </p:spTree>
    <p:extLst>
      <p:ext uri="{BB962C8B-B14F-4D97-AF65-F5344CB8AC3E}">
        <p14:creationId xmlns:p14="http://schemas.microsoft.com/office/powerpoint/2010/main" val="1886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Тебя от смерти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спасёт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 Царство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вечное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введёт.</a:t>
            </a:r>
          </a:p>
        </p:txBody>
      </p:sp>
    </p:spTree>
    <p:extLst>
      <p:ext uri="{BB962C8B-B14F-4D97-AF65-F5344CB8AC3E}">
        <p14:creationId xmlns:p14="http://schemas.microsoft.com/office/powerpoint/2010/main" val="1943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открой, Его впусти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дверь открой,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впусти, </a:t>
            </a:r>
          </a:p>
        </p:txBody>
      </p:sp>
    </p:spTree>
    <p:extLst>
      <p:ext uri="{BB962C8B-B14F-4D97-AF65-F5344CB8AC3E}">
        <p14:creationId xmlns:p14="http://schemas.microsoft.com/office/powerpoint/2010/main" val="9885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друг, о друг,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Навек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Христа прими!</a:t>
            </a:r>
          </a:p>
        </p:txBody>
      </p:sp>
    </p:spTree>
    <p:extLst>
      <p:ext uri="{BB962C8B-B14F-4D97-AF65-F5344CB8AC3E}">
        <p14:creationId xmlns:p14="http://schemas.microsoft.com/office/powerpoint/2010/main" val="1123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175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2012-09-18T11:58:19Z</dcterms:modified>
</cp:coreProperties>
</file>