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У двери Я </a:t>
            </a:r>
            <a:endParaRPr lang="ru-RU" sz="80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твоей </a:t>
            </a:r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стою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230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Свой путь всецело Мне доверь,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Открой, открой же сердца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дверь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2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жду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ответа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тишине.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Войти ли Мне? Войти ли Мне?</a:t>
            </a:r>
          </a:p>
        </p:txBody>
      </p:sp>
    </p:spTree>
    <p:extLst>
      <p:ext uri="{BB962C8B-B14F-4D97-AF65-F5344CB8AC3E}">
        <p14:creationId xmlns:p14="http://schemas.microsoft.com/office/powerpoint/2010/main" val="309907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 двери 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стою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 сердце грешное стучу, </a:t>
            </a:r>
          </a:p>
        </p:txBody>
      </p:sp>
    </p:spTree>
    <p:extLst>
      <p:ext uri="{BB962C8B-B14F-4D97-AF65-F5344CB8AC3E}">
        <p14:creationId xmlns:p14="http://schemas.microsoft.com/office/powerpoint/2010/main" val="22432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жду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ответа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тишине: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Войти ли Мне? Войти ли Мне?</a:t>
            </a:r>
          </a:p>
        </p:txBody>
      </p:sp>
    </p:spTree>
    <p:extLst>
      <p:ext uri="{BB962C8B-B14F-4D97-AF65-F5344CB8AC3E}">
        <p14:creationId xmlns:p14="http://schemas.microsoft.com/office/powerpoint/2010/main" val="129227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8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 двери 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стою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 сердце грешное стучу,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Стучу с надеждой в тишине: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Войти ли Мне? Войти ли Мне?</a:t>
            </a:r>
          </a:p>
        </p:txBody>
      </p:sp>
    </p:spTree>
    <p:extLst>
      <p:ext uri="{BB962C8B-B14F-4D97-AF65-F5344CB8AC3E}">
        <p14:creationId xmlns:p14="http://schemas.microsoft.com/office/powerpoint/2010/main" val="347456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 двери 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стою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 сердце грешное стучу, </a:t>
            </a:r>
          </a:p>
        </p:txBody>
      </p:sp>
    </p:spTree>
    <p:extLst>
      <p:ext uri="{BB962C8B-B14F-4D97-AF65-F5344CB8AC3E}">
        <p14:creationId xmlns:p14="http://schemas.microsoft.com/office/powerpoint/2010/main" val="107159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жду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ответа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тишине: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Войти ли Мне? Войти ли Мне?</a:t>
            </a:r>
          </a:p>
        </p:txBody>
      </p:sp>
    </p:spTree>
    <p:extLst>
      <p:ext uri="{BB962C8B-B14F-4D97-AF65-F5344CB8AC3E}">
        <p14:creationId xmlns:p14="http://schemas.microsoft.com/office/powerpoint/2010/main" val="388564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Венец терновый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носил,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Тебя от смерти искупил. </a:t>
            </a:r>
          </a:p>
        </p:txBody>
      </p:sp>
    </p:spTree>
    <p:extLst>
      <p:ext uri="{BB962C8B-B14F-4D97-AF65-F5344CB8AC3E}">
        <p14:creationId xmlns:p14="http://schemas.microsoft.com/office/powerpoint/2010/main" val="216907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Принёс прощенье Я тебе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Войти ли Мне? Войти ли Мне?</a:t>
            </a:r>
          </a:p>
        </p:txBody>
      </p:sp>
    </p:spTree>
    <p:extLst>
      <p:ext uri="{BB962C8B-B14F-4D97-AF65-F5344CB8AC3E}">
        <p14:creationId xmlns:p14="http://schemas.microsoft.com/office/powerpoint/2010/main" val="18406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 двери 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стою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 сердце грешное стучу, </a:t>
            </a:r>
          </a:p>
        </p:txBody>
      </p:sp>
    </p:spTree>
    <p:extLst>
      <p:ext uri="{BB962C8B-B14F-4D97-AF65-F5344CB8AC3E}">
        <p14:creationId xmlns:p14="http://schemas.microsoft.com/office/powerpoint/2010/main" val="237164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жду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ответа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тишине: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Войти ли Мне? Войти ли Мне?</a:t>
            </a:r>
          </a:p>
        </p:txBody>
      </p:sp>
    </p:spTree>
    <p:extLst>
      <p:ext uri="{BB962C8B-B14F-4D97-AF65-F5344CB8AC3E}">
        <p14:creationId xmlns:p14="http://schemas.microsoft.com/office/powerpoint/2010/main" val="14749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7312</TotalTime>
  <Words>162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21</cp:revision>
  <dcterms:created xsi:type="dcterms:W3CDTF">2012-07-25T11:14:36Z</dcterms:created>
  <dcterms:modified xsi:type="dcterms:W3CDTF">2012-09-18T12:05:38Z</dcterms:modified>
</cp:coreProperties>
</file>