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Чем я воздам Тебе, Спаситель?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246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Слово святое, весть спасенья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всей душой стремлюсь принять, </a:t>
            </a:r>
          </a:p>
        </p:txBody>
      </p:sp>
    </p:spTree>
    <p:extLst>
      <p:ext uri="{BB962C8B-B14F-4D97-AF65-F5344CB8AC3E}">
        <p14:creationId xmlns:p14="http://schemas.microsoft.com/office/powerpoint/2010/main" val="1137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чудном даре искупленья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Многим хочу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рассказать.</a:t>
            </a:r>
          </a:p>
        </p:txBody>
      </p:sp>
    </p:spTree>
    <p:extLst>
      <p:ext uri="{BB962C8B-B14F-4D97-AF65-F5344CB8AC3E}">
        <p14:creationId xmlns:p14="http://schemas.microsoft.com/office/powerpoint/2010/main" val="37793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Чем мне, Господь, Тебе ответить?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оценить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любовь? </a:t>
            </a:r>
          </a:p>
        </p:txBody>
      </p:sp>
    </p:spTree>
    <p:extLst>
      <p:ext uri="{BB962C8B-B14F-4D97-AF65-F5344CB8AC3E}">
        <p14:creationId xmlns:p14="http://schemas.microsoft.com/office/powerpoint/2010/main" val="31846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и сердце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посвящаю,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вновь.</a:t>
            </a:r>
          </a:p>
        </p:txBody>
      </p:sp>
    </p:spTree>
    <p:extLst>
      <p:ext uri="{BB962C8B-B14F-4D97-AF65-F5344CB8AC3E}">
        <p14:creationId xmlns:p14="http://schemas.microsoft.com/office/powerpoint/2010/main" val="17440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Чем я воздам Тебе, Спаситель?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оценю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любовь?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тяжкий грех мой, Искупитель,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Текла Твоя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Кровь.</a:t>
            </a:r>
          </a:p>
        </p:txBody>
      </p:sp>
    </p:spTree>
    <p:extLst>
      <p:ext uri="{BB962C8B-B14F-4D97-AF65-F5344CB8AC3E}">
        <p14:creationId xmlns:p14="http://schemas.microsoft.com/office/powerpoint/2010/main" val="32110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Чем мне, Господь, Тебе ответить?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оценить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любовь? </a:t>
            </a:r>
          </a:p>
        </p:txBody>
      </p:sp>
    </p:spTree>
    <p:extLst>
      <p:ext uri="{BB962C8B-B14F-4D97-AF65-F5344CB8AC3E}">
        <p14:creationId xmlns:p14="http://schemas.microsoft.com/office/powerpoint/2010/main" val="33286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и сердце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посвящаю,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вновь.</a:t>
            </a:r>
          </a:p>
        </p:txBody>
      </p:sp>
    </p:spTree>
    <p:extLst>
      <p:ext uri="{BB962C8B-B14F-4D97-AF65-F5344CB8AC3E}">
        <p14:creationId xmlns:p14="http://schemas.microsoft.com/office/powerpoint/2010/main" val="42187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Весь тяжкий грех свой сознавая,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 дерзаю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ним прийти, </a:t>
            </a:r>
          </a:p>
        </p:txBody>
      </p:sp>
    </p:spTree>
    <p:extLst>
      <p:ext uri="{BB962C8B-B14F-4D97-AF65-F5344CB8AC3E}">
        <p14:creationId xmlns:p14="http://schemas.microsoft.com/office/powerpoint/2010/main" val="17420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Отче, к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прибегаю,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Молю Тебя,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вину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мою прости.</a:t>
            </a:r>
          </a:p>
        </p:txBody>
      </p:sp>
    </p:spTree>
    <p:extLst>
      <p:ext uri="{BB962C8B-B14F-4D97-AF65-F5344CB8AC3E}">
        <p14:creationId xmlns:p14="http://schemas.microsoft.com/office/powerpoint/2010/main" val="12766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Чем мне, Господь, Тебе ответить?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оценить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любовь? </a:t>
            </a:r>
          </a:p>
        </p:txBody>
      </p:sp>
    </p:spTree>
    <p:extLst>
      <p:ext uri="{BB962C8B-B14F-4D97-AF65-F5344CB8AC3E}">
        <p14:creationId xmlns:p14="http://schemas.microsoft.com/office/powerpoint/2010/main" val="15514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и сердце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посвящаю,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вновь.</a:t>
            </a:r>
          </a:p>
        </p:txBody>
      </p:sp>
    </p:spTree>
    <p:extLst>
      <p:ext uri="{BB962C8B-B14F-4D97-AF65-F5344CB8AC3E}">
        <p14:creationId xmlns:p14="http://schemas.microsoft.com/office/powerpoint/2010/main" val="16172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7314</TotalTime>
  <Words>160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2012-09-18T15:12:48Z</dcterms:modified>
</cp:coreProperties>
</file>