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Лишь за Тобой, Спаситель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252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Тебе лишь полагаю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Оплот в земной борьбе, </a:t>
            </a:r>
          </a:p>
        </p:txBody>
      </p:sp>
    </p:spTree>
    <p:extLst>
      <p:ext uri="{BB962C8B-B14F-4D97-AF65-F5344CB8AC3E}">
        <p14:creationId xmlns:p14="http://schemas.microsoft.com/office/powerpoint/2010/main" val="40698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я умоляю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 близок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 мне.</a:t>
            </a:r>
          </a:p>
        </p:txBody>
      </p:sp>
    </p:spTree>
    <p:extLst>
      <p:ext uri="{BB962C8B-B14F-4D97-AF65-F5344CB8AC3E}">
        <p14:creationId xmlns:p14="http://schemas.microsoft.com/office/powerpoint/2010/main" val="2530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за Тобой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Всегда готов идти. </a:t>
            </a:r>
          </a:p>
        </p:txBody>
      </p:sp>
    </p:spTree>
    <p:extLst>
      <p:ext uri="{BB962C8B-B14F-4D97-AF65-F5344CB8AC3E}">
        <p14:creationId xmlns:p14="http://schemas.microsoft.com/office/powerpoint/2010/main" val="1086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 меня,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 меня в пути.</a:t>
            </a:r>
          </a:p>
        </p:txBody>
      </p:sp>
    </p:spTree>
    <p:extLst>
      <p:ext uri="{BB962C8B-B14F-4D97-AF65-F5344CB8AC3E}">
        <p14:creationId xmlns:p14="http://schemas.microsoft.com/office/powerpoint/2010/main" val="3204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за Тобой,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Всегда готов идти,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в вышнюю обитель,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 войти.</a:t>
            </a:r>
          </a:p>
        </p:txBody>
      </p:sp>
    </p:spTree>
    <p:extLst>
      <p:ext uri="{BB962C8B-B14F-4D97-AF65-F5344CB8AC3E}">
        <p14:creationId xmlns:p14="http://schemas.microsoft.com/office/powerpoint/2010/main" val="4156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за Тобой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Всегда готов идти. </a:t>
            </a:r>
          </a:p>
        </p:txBody>
      </p:sp>
    </p:spTree>
    <p:extLst>
      <p:ext uri="{BB962C8B-B14F-4D97-AF65-F5344CB8AC3E}">
        <p14:creationId xmlns:p14="http://schemas.microsoft.com/office/powerpoint/2010/main" val="38181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 меня,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 меня в пути.</a:t>
            </a:r>
          </a:p>
        </p:txBody>
      </p:sp>
    </p:spTree>
    <p:extLst>
      <p:ext uri="{BB962C8B-B14F-4D97-AF65-F5344CB8AC3E}">
        <p14:creationId xmlns:p14="http://schemas.microsoft.com/office/powerpoint/2010/main" val="30359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Тебе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силы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служении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отдать </a:t>
            </a:r>
          </a:p>
        </p:txBody>
      </p:sp>
    </p:spTree>
    <p:extLst>
      <p:ext uri="{BB962C8B-B14F-4D97-AF65-F5344CB8AC3E}">
        <p14:creationId xmlns:p14="http://schemas.microsoft.com/office/powerpoint/2010/main" val="28645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верным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могилы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истину стоять.</a:t>
            </a:r>
          </a:p>
        </p:txBody>
      </p:sp>
    </p:spTree>
    <p:extLst>
      <p:ext uri="{BB962C8B-B14F-4D97-AF65-F5344CB8AC3E}">
        <p14:creationId xmlns:p14="http://schemas.microsoft.com/office/powerpoint/2010/main" val="18915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за Тобой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Всегда готов идти. </a:t>
            </a:r>
          </a:p>
        </p:txBody>
      </p:sp>
    </p:spTree>
    <p:extLst>
      <p:ext uri="{BB962C8B-B14F-4D97-AF65-F5344CB8AC3E}">
        <p14:creationId xmlns:p14="http://schemas.microsoft.com/office/powerpoint/2010/main" val="13248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 меня,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 меня в пути.</a:t>
            </a:r>
          </a:p>
        </p:txBody>
      </p:sp>
    </p:spTree>
    <p:extLst>
      <p:ext uri="{BB962C8B-B14F-4D97-AF65-F5344CB8AC3E}">
        <p14:creationId xmlns:p14="http://schemas.microsoft.com/office/powerpoint/2010/main" val="18882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109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2012-09-18T17:25:13Z</dcterms:modified>
</cp:coreProperties>
</file>