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Господь ведёт меня всегда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256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жизнь бушует, и шумит,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мне погибелью грозит,</a:t>
            </a:r>
          </a:p>
        </p:txBody>
      </p:sp>
    </p:spTree>
    <p:extLst>
      <p:ext uri="{BB962C8B-B14F-4D97-AF65-F5344CB8AC3E}">
        <p14:creationId xmlns:p14="http://schemas.microsoft.com/office/powerpoint/2010/main" val="8411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не страшусь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средь бурь греха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ведёт меня всегда.</a:t>
            </a:r>
          </a:p>
        </p:txBody>
      </p:sp>
    </p:spTree>
    <p:extLst>
      <p:ext uri="{BB962C8B-B14F-4D97-AF65-F5344CB8AC3E}">
        <p14:creationId xmlns:p14="http://schemas.microsoft.com/office/powerpoint/2010/main" val="30658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ведёт меня всегда.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Да, Он, мой Бог, ведёт меня -</a:t>
            </a:r>
          </a:p>
        </p:txBody>
      </p:sp>
    </p:spTree>
    <p:extLst>
      <p:ext uri="{BB962C8B-B14F-4D97-AF65-F5344CB8AC3E}">
        <p14:creationId xmlns:p14="http://schemas.microsoft.com/office/powerpoint/2010/main" val="255897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Ним пойду,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где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идёт.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Да, Он, Господь, меня ведёт.</a:t>
            </a:r>
          </a:p>
        </p:txBody>
      </p:sp>
    </p:spTree>
    <p:extLst>
      <p:ext uri="{BB962C8B-B14F-4D97-AF65-F5344CB8AC3E}">
        <p14:creationId xmlns:p14="http://schemas.microsoft.com/office/powerpoint/2010/main" val="38348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же путь придёт к концу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я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войду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дом к Отцу, </a:t>
            </a:r>
          </a:p>
        </p:txBody>
      </p:sp>
    </p:spTree>
    <p:extLst>
      <p:ext uri="{BB962C8B-B14F-4D97-AF65-F5344CB8AC3E}">
        <p14:creationId xmlns:p14="http://schemas.microsoft.com/office/powerpoint/2010/main" val="5554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вечно буду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Богом жить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радостно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Ему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служить.</a:t>
            </a:r>
          </a:p>
        </p:txBody>
      </p:sp>
    </p:spTree>
    <p:extLst>
      <p:ext uri="{BB962C8B-B14F-4D97-AF65-F5344CB8AC3E}">
        <p14:creationId xmlns:p14="http://schemas.microsoft.com/office/powerpoint/2010/main" val="35244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ведёт меня всегда.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Да, Он, мой Бог, ведёт меня -</a:t>
            </a:r>
          </a:p>
        </p:txBody>
      </p:sp>
    </p:spTree>
    <p:extLst>
      <p:ext uri="{BB962C8B-B14F-4D97-AF65-F5344CB8AC3E}">
        <p14:creationId xmlns:p14="http://schemas.microsoft.com/office/powerpoint/2010/main" val="36008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Ним пойду,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где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идёт.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Да, Он, Господь, меня ведёт.</a:t>
            </a:r>
          </a:p>
        </p:txBody>
      </p:sp>
    </p:spTree>
    <p:extLst>
      <p:ext uri="{BB962C8B-B14F-4D97-AF65-F5344CB8AC3E}">
        <p14:creationId xmlns:p14="http://schemas.microsoft.com/office/powerpoint/2010/main" val="9830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ведёт меня всегда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слову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правды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добра,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всех местах, средь всех забот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рука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меня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ведёт.</a:t>
            </a:r>
          </a:p>
        </p:txBody>
      </p:sp>
    </p:spTree>
    <p:extLst>
      <p:ext uri="{BB962C8B-B14F-4D97-AF65-F5344CB8AC3E}">
        <p14:creationId xmlns:p14="http://schemas.microsoft.com/office/powerpoint/2010/main" val="16604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ведёт меня всегда.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Да, Он, мой Бог, ведёт меня -</a:t>
            </a:r>
          </a:p>
        </p:txBody>
      </p:sp>
    </p:spTree>
    <p:extLst>
      <p:ext uri="{BB962C8B-B14F-4D97-AF65-F5344CB8AC3E}">
        <p14:creationId xmlns:p14="http://schemas.microsoft.com/office/powerpoint/2010/main" val="172375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Ним пойду,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где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идёт.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Да, Он, Господь, меня ведёт.</a:t>
            </a:r>
          </a:p>
        </p:txBody>
      </p:sp>
    </p:spTree>
    <p:extLst>
      <p:ext uri="{BB962C8B-B14F-4D97-AF65-F5344CB8AC3E}">
        <p14:creationId xmlns:p14="http://schemas.microsoft.com/office/powerpoint/2010/main" val="38832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Ведёт Он радостным путём,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Ведёт и скорбным день за днём, </a:t>
            </a:r>
          </a:p>
        </p:txBody>
      </p:sp>
    </p:spTree>
    <p:extLst>
      <p:ext uri="{BB962C8B-B14F-4D97-AF65-F5344CB8AC3E}">
        <p14:creationId xmlns:p14="http://schemas.microsoft.com/office/powerpoint/2010/main" val="157468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Хоть свет,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хоть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тьма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иду вперёд,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рука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меня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ведёт.</a:t>
            </a:r>
          </a:p>
        </p:txBody>
      </p:sp>
    </p:spTree>
    <p:extLst>
      <p:ext uri="{BB962C8B-B14F-4D97-AF65-F5344CB8AC3E}">
        <p14:creationId xmlns:p14="http://schemas.microsoft.com/office/powerpoint/2010/main" val="4373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ведёт меня всегда.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Да, Он, мой Бог, ведёт меня -</a:t>
            </a:r>
          </a:p>
        </p:txBody>
      </p:sp>
    </p:spTree>
    <p:extLst>
      <p:ext uri="{BB962C8B-B14F-4D97-AF65-F5344CB8AC3E}">
        <p14:creationId xmlns:p14="http://schemas.microsoft.com/office/powerpoint/2010/main" val="721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Ним пойду,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где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идёт.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Да, Он, Господь, меня ведёт.</a:t>
            </a:r>
          </a:p>
        </p:txBody>
      </p:sp>
    </p:spTree>
    <p:extLst>
      <p:ext uri="{BB962C8B-B14F-4D97-AF65-F5344CB8AC3E}">
        <p14:creationId xmlns:p14="http://schemas.microsoft.com/office/powerpoint/2010/main" val="37555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7314</TotalTime>
  <Words>235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22</cp:revision>
  <dcterms:created xsi:type="dcterms:W3CDTF">2012-07-25T11:14:36Z</dcterms:created>
  <dcterms:modified xsi:type="dcterms:W3CDTF">2012-09-18T18:06:29Z</dcterms:modified>
</cp:coreProperties>
</file>