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99327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О Искупитель мой!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910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260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Искупитель мой! Гряди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вере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утверди, </a:t>
            </a:r>
          </a:p>
        </p:txBody>
      </p:sp>
    </p:spTree>
    <p:extLst>
      <p:ext uri="{BB962C8B-B14F-4D97-AF65-F5344CB8AC3E}">
        <p14:creationId xmlns:p14="http://schemas.microsoft.com/office/powerpoint/2010/main" val="6806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омой нас Кровью Своей,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 </a:t>
            </a:r>
          </a:p>
        </p:txBody>
      </p:sp>
    </p:spTree>
    <p:extLst>
      <p:ext uri="{BB962C8B-B14F-4D97-AF65-F5344CB8AC3E}">
        <p14:creationId xmlns:p14="http://schemas.microsoft.com/office/powerpoint/2010/main" val="19046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белей,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</a:t>
            </a:r>
          </a:p>
        </p:txBody>
      </p:sp>
    </p:spTree>
    <p:extLst>
      <p:ext uri="{BB962C8B-B14F-4D97-AF65-F5344CB8AC3E}">
        <p14:creationId xmlns:p14="http://schemas.microsoft.com/office/powerpoint/2010/main" val="12384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омой нас Кровью Своей,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</a:t>
            </a:r>
          </a:p>
        </p:txBody>
      </p:sp>
    </p:spTree>
    <p:extLst>
      <p:ext uri="{BB962C8B-B14F-4D97-AF65-F5344CB8AC3E}">
        <p14:creationId xmlns:p14="http://schemas.microsoft.com/office/powerpoint/2010/main" val="6697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Влеки меня к Себе,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мною управляй, </a:t>
            </a:r>
          </a:p>
        </p:txBody>
      </p:sp>
    </p:spTree>
    <p:extLst>
      <p:ext uri="{BB962C8B-B14F-4D97-AF65-F5344CB8AC3E}">
        <p14:creationId xmlns:p14="http://schemas.microsoft.com/office/powerpoint/2010/main" val="12171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как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служить Тебе,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наставляй.</a:t>
            </a:r>
          </a:p>
        </p:txBody>
      </p:sp>
    </p:spTree>
    <p:extLst>
      <p:ext uri="{BB962C8B-B14F-4D97-AF65-F5344CB8AC3E}">
        <p14:creationId xmlns:p14="http://schemas.microsoft.com/office/powerpoint/2010/main" val="26826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Искупитель мой! Гряди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вере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утверди, </a:t>
            </a:r>
          </a:p>
        </p:txBody>
      </p:sp>
    </p:spTree>
    <p:extLst>
      <p:ext uri="{BB962C8B-B14F-4D97-AF65-F5344CB8AC3E}">
        <p14:creationId xmlns:p14="http://schemas.microsoft.com/office/powerpoint/2010/main" val="1209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омой нас Кровью Своей,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 </a:t>
            </a:r>
          </a:p>
        </p:txBody>
      </p:sp>
    </p:spTree>
    <p:extLst>
      <p:ext uri="{BB962C8B-B14F-4D97-AF65-F5344CB8AC3E}">
        <p14:creationId xmlns:p14="http://schemas.microsoft.com/office/powerpoint/2010/main" val="25659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белей,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</a:t>
            </a:r>
          </a:p>
        </p:txBody>
      </p:sp>
    </p:spTree>
    <p:extLst>
      <p:ext uri="{BB962C8B-B14F-4D97-AF65-F5344CB8AC3E}">
        <p14:creationId xmlns:p14="http://schemas.microsoft.com/office/powerpoint/2010/main" val="18591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омой нас Кровью Своей,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</a:t>
            </a:r>
          </a:p>
        </p:txBody>
      </p:sp>
    </p:spTree>
    <p:extLst>
      <p:ext uri="{BB962C8B-B14F-4D97-AF65-F5344CB8AC3E}">
        <p14:creationId xmlns:p14="http://schemas.microsoft.com/office/powerpoint/2010/main" val="16485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Искупитель мой!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жизненном пути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мне пребыть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вослед идти.</a:t>
            </a:r>
          </a:p>
        </p:txBody>
      </p:sp>
    </p:spTree>
    <p:extLst>
      <p:ext uri="{BB962C8B-B14F-4D97-AF65-F5344CB8AC3E}">
        <p14:creationId xmlns:p14="http://schemas.microsoft.com/office/powerpoint/2010/main" val="9779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Искупитель мой! Гряди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вере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утверди, </a:t>
            </a:r>
          </a:p>
        </p:txBody>
      </p:sp>
    </p:spTree>
    <p:extLst>
      <p:ext uri="{BB962C8B-B14F-4D97-AF65-F5344CB8AC3E}">
        <p14:creationId xmlns:p14="http://schemas.microsoft.com/office/powerpoint/2010/main" val="15206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омой нас Кровью Своей,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 </a:t>
            </a:r>
          </a:p>
        </p:txBody>
      </p:sp>
    </p:spTree>
    <p:extLst>
      <p:ext uri="{BB962C8B-B14F-4D97-AF65-F5344CB8AC3E}">
        <p14:creationId xmlns:p14="http://schemas.microsoft.com/office/powerpoint/2010/main" val="34539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белей,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</a:t>
            </a:r>
          </a:p>
        </p:txBody>
      </p:sp>
    </p:spTree>
    <p:extLst>
      <p:ext uri="{BB962C8B-B14F-4D97-AF65-F5344CB8AC3E}">
        <p14:creationId xmlns:p14="http://schemas.microsoft.com/office/powerpoint/2010/main" val="12989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омой нас Кровью Своей,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снега белей.</a:t>
            </a:r>
          </a:p>
        </p:txBody>
      </p:sp>
    </p:spTree>
    <p:extLst>
      <p:ext uri="{BB962C8B-B14F-4D97-AF65-F5344CB8AC3E}">
        <p14:creationId xmlns:p14="http://schemas.microsoft.com/office/powerpoint/2010/main" val="32895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Могучею рукой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Сними ярмо греха, </a:t>
            </a:r>
          </a:p>
        </p:txBody>
      </p:sp>
    </p:spTree>
    <p:extLst>
      <p:ext uri="{BB962C8B-B14F-4D97-AF65-F5344CB8AC3E}">
        <p14:creationId xmlns:p14="http://schemas.microsoft.com/office/powerpoint/2010/main" val="1538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Дух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Всеблагой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Ведёт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хранит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меня.</a:t>
            </a:r>
          </a:p>
        </p:txBody>
      </p:sp>
    </p:spTree>
    <p:extLst>
      <p:ext uri="{BB962C8B-B14F-4D97-AF65-F5344CB8AC3E}">
        <p14:creationId xmlns:p14="http://schemas.microsoft.com/office/powerpoint/2010/main" val="37190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184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23</cp:revision>
  <dcterms:created xsi:type="dcterms:W3CDTF">2012-07-25T11:14:36Z</dcterms:created>
  <dcterms:modified xsi:type="dcterms:W3CDTF">2012-09-20T09:18:12Z</dcterms:modified>
</cp:coreProperties>
</file>