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 snapToGrid="0">
      <p:cViewPr>
        <p:scale>
          <a:sx n="50" d="100"/>
          <a:sy n="50" d="100"/>
        </p:scale>
        <p:origin x="-109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18377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Во святилище небесном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9100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267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Христе найдёшь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спасенье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приди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Нему теперь,</a:t>
            </a:r>
          </a:p>
        </p:txBody>
      </p:sp>
    </p:spTree>
    <p:extLst>
      <p:ext uri="{BB962C8B-B14F-4D97-AF65-F5344CB8AC3E}">
        <p14:creationId xmlns:p14="http://schemas.microsoft.com/office/powerpoint/2010/main" val="210467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Богом правды примиренье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Христе найдёшь, поверь.</a:t>
            </a:r>
          </a:p>
        </p:txBody>
      </p:sp>
    </p:spTree>
    <p:extLst>
      <p:ext uri="{BB962C8B-B14F-4D97-AF65-F5344CB8AC3E}">
        <p14:creationId xmlns:p14="http://schemas.microsoft.com/office/powerpoint/2010/main" val="93422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Друг, приди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Нему сегодня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Верой чистой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небеса –</a:t>
            </a:r>
          </a:p>
        </p:txBody>
      </p:sp>
    </p:spTree>
    <p:extLst>
      <p:ext uri="{BB962C8B-B14F-4D97-AF65-F5344CB8AC3E}">
        <p14:creationId xmlns:p14="http://schemas.microsoft.com/office/powerpoint/2010/main" val="197848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Сила дивная Господня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Совершает чудеса.</a:t>
            </a:r>
          </a:p>
        </p:txBody>
      </p:sp>
    </p:spTree>
    <p:extLst>
      <p:ext uri="{BB962C8B-B14F-4D97-AF65-F5344CB8AC3E}">
        <p14:creationId xmlns:p14="http://schemas.microsoft.com/office/powerpoint/2010/main" val="20297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Христос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вечно будет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Святом святых служить,</a:t>
            </a:r>
          </a:p>
        </p:txBody>
      </p:sp>
    </p:spTree>
    <p:extLst>
      <p:ext uri="{BB962C8B-B14F-4D97-AF65-F5344CB8AC3E}">
        <p14:creationId xmlns:p14="http://schemas.microsoft.com/office/powerpoint/2010/main" val="359612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Суд Божественный осудит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умеющих любить. </a:t>
            </a:r>
          </a:p>
        </p:txBody>
      </p:sp>
    </p:spTree>
    <p:extLst>
      <p:ext uri="{BB962C8B-B14F-4D97-AF65-F5344CB8AC3E}">
        <p14:creationId xmlns:p14="http://schemas.microsoft.com/office/powerpoint/2010/main" val="6809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Приходящим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чистой верой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дарует благодать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всем открыты двери,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Вечно Бог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будет ждать.</a:t>
            </a:r>
          </a:p>
        </p:txBody>
      </p:sp>
    </p:spTree>
    <p:extLst>
      <p:ext uri="{BB962C8B-B14F-4D97-AF65-F5344CB8AC3E}">
        <p14:creationId xmlns:p14="http://schemas.microsoft.com/office/powerpoint/2010/main" val="26156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Друг, приди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Нему сегодня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Верой чистой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небеса –</a:t>
            </a:r>
          </a:p>
        </p:txBody>
      </p:sp>
    </p:spTree>
    <p:extLst>
      <p:ext uri="{BB962C8B-B14F-4D97-AF65-F5344CB8AC3E}">
        <p14:creationId xmlns:p14="http://schemas.microsoft.com/office/powerpoint/2010/main" val="336250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Сила дивная Господня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Совершает чудеса.</a:t>
            </a:r>
          </a:p>
        </p:txBody>
      </p:sp>
    </p:spTree>
    <p:extLst>
      <p:ext uri="{BB962C8B-B14F-4D97-AF65-F5344CB8AC3E}">
        <p14:creationId xmlns:p14="http://schemas.microsoft.com/office/powerpoint/2010/main" val="1449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святилище небесном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Наш Ходатай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Сам Христос,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4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Богом правды примиренье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нам,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грешникам,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ринёс,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Дал нам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славную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надежду,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Право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вечности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святой, </a:t>
            </a:r>
          </a:p>
        </p:txBody>
      </p:sp>
    </p:spTree>
    <p:extLst>
      <p:ext uri="{BB962C8B-B14F-4D97-AF65-F5344CB8AC3E}">
        <p14:creationId xmlns:p14="http://schemas.microsoft.com/office/powerpoint/2010/main" val="20633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Благодатное прощенье,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Сердцу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радость 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покой.</a:t>
            </a:r>
          </a:p>
        </p:txBody>
      </p:sp>
    </p:spTree>
    <p:extLst>
      <p:ext uri="{BB962C8B-B14F-4D97-AF65-F5344CB8AC3E}">
        <p14:creationId xmlns:p14="http://schemas.microsoft.com/office/powerpoint/2010/main" val="12664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Друг, приди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Нему сегодня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Верой чистой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небеса –</a:t>
            </a:r>
          </a:p>
        </p:txBody>
      </p:sp>
    </p:spTree>
    <p:extLst>
      <p:ext uri="{BB962C8B-B14F-4D97-AF65-F5344CB8AC3E}">
        <p14:creationId xmlns:p14="http://schemas.microsoft.com/office/powerpoint/2010/main" val="39359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Сила дивная Господня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Совершает чудеса.</a:t>
            </a:r>
          </a:p>
        </p:txBody>
      </p:sp>
    </p:spTree>
    <p:extLst>
      <p:ext uri="{BB962C8B-B14F-4D97-AF65-F5344CB8AC3E}">
        <p14:creationId xmlns:p14="http://schemas.microsoft.com/office/powerpoint/2010/main" val="241093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Друг, приди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Нему сегодня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Верой чистой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любовь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Господня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Всех спасает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греха.</a:t>
            </a:r>
          </a:p>
        </p:txBody>
      </p:sp>
    </p:spTree>
    <p:extLst>
      <p:ext uri="{BB962C8B-B14F-4D97-AF65-F5344CB8AC3E}">
        <p14:creationId xmlns:p14="http://schemas.microsoft.com/office/powerpoint/2010/main" val="37396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7321</TotalTime>
  <Words>173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2012-09-20T10:35:15Z</dcterms:modified>
</cp:coreProperties>
</file>