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5A22"/>
    <a:srgbClr val="9F6225"/>
    <a:srgbClr val="885230"/>
    <a:srgbClr val="882876"/>
    <a:srgbClr val="972D83"/>
    <a:srgbClr val="9A0000"/>
    <a:srgbClr val="00A249"/>
    <a:srgbClr val="3A6598"/>
    <a:srgbClr val="FFFFFF"/>
    <a:srgbClr val="793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728"/>
  </p:normalViewPr>
  <p:slideViewPr>
    <p:cSldViewPr snapToGrid="0">
      <p:cViewPr>
        <p:scale>
          <a:sx n="113" d="100"/>
          <a:sy n="113" d="100"/>
        </p:scale>
        <p:origin x="144" y="-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57314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rgbClr val="FFFFFF"/>
                </a:solidFill>
                <a:latin typeface="Myriad Pro Light" pitchFamily="34" charset="0"/>
              </a:rPr>
              <a:t>Путь ко спасенью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3805153"/>
            <a:ext cx="2501367" cy="73298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25A22"/>
                </a:solidFill>
                <a:latin typeface="Myriad Pro" pitchFamily="34" charset="0"/>
              </a:rPr>
              <a:t>Гимны надежды №269</a:t>
            </a:r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443" y="4940222"/>
            <a:ext cx="1406391" cy="140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Ведь за нас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Христос - Ходатай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там, </a:t>
            </a:r>
          </a:p>
        </p:txBody>
      </p:sp>
    </p:spTree>
    <p:extLst>
      <p:ext uri="{BB962C8B-B14F-4D97-AF65-F5344CB8AC3E}">
        <p14:creationId xmlns:p14="http://schemas.microsoft.com/office/powerpoint/2010/main" val="247902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храме небесном Он предстоит,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Прощенье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дарит.</a:t>
            </a:r>
          </a:p>
        </p:txBody>
      </p:sp>
    </p:spTree>
    <p:extLst>
      <p:ext uri="{BB962C8B-B14F-4D97-AF65-F5344CB8AC3E}">
        <p14:creationId xmlns:p14="http://schemas.microsoft.com/office/powerpoint/2010/main" val="365492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Скоро закончит Он подвиг Свой,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затворится дверь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храм святой. </a:t>
            </a:r>
          </a:p>
        </p:txBody>
      </p:sp>
    </p:spTree>
    <p:extLst>
      <p:ext uri="{BB962C8B-B14F-4D97-AF65-F5344CB8AC3E}">
        <p14:creationId xmlns:p14="http://schemas.microsoft.com/office/powerpoint/2010/main" val="275091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О, поспешим же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Богу прийти,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Верою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храм войти.</a:t>
            </a:r>
          </a:p>
        </p:txBody>
      </p:sp>
    </p:spTree>
    <p:extLst>
      <p:ext uri="{BB962C8B-B14F-4D97-AF65-F5344CB8AC3E}">
        <p14:creationId xmlns:p14="http://schemas.microsoft.com/office/powerpoint/2010/main" val="79362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Радость, радость ныне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грешным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нам, </a:t>
            </a:r>
          </a:p>
        </p:txBody>
      </p:sp>
    </p:spTree>
    <p:extLst>
      <p:ext uri="{BB962C8B-B14F-4D97-AF65-F5344CB8AC3E}">
        <p14:creationId xmlns:p14="http://schemas.microsoft.com/office/powerpoint/2010/main" val="419268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Ведь за нас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Христос - Ходатай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там, </a:t>
            </a:r>
          </a:p>
        </p:txBody>
      </p:sp>
    </p:spTree>
    <p:extLst>
      <p:ext uri="{BB962C8B-B14F-4D97-AF65-F5344CB8AC3E}">
        <p14:creationId xmlns:p14="http://schemas.microsoft.com/office/powerpoint/2010/main" val="349175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храме небесном Он предстоит,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Прощенье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дарит.</a:t>
            </a:r>
          </a:p>
        </p:txBody>
      </p:sp>
    </p:spTree>
    <p:extLst>
      <p:ext uri="{BB962C8B-B14F-4D97-AF65-F5344CB8AC3E}">
        <p14:creationId xmlns:p14="http://schemas.microsoft.com/office/powerpoint/2010/main" val="5434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55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Путь ко спасенью, новый, живой,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Жертвой Христа открыт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пред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тобой –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Он в храм на небе с Кровью вступил,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Нас с Богом примирил.</a:t>
            </a:r>
          </a:p>
        </p:txBody>
      </p:sp>
    </p:spTree>
    <p:extLst>
      <p:ext uri="{BB962C8B-B14F-4D97-AF65-F5344CB8AC3E}">
        <p14:creationId xmlns:p14="http://schemas.microsoft.com/office/powerpoint/2010/main" val="266525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Радость, радость ныне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грешным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нам, </a:t>
            </a:r>
          </a:p>
        </p:txBody>
      </p:sp>
    </p:spTree>
    <p:extLst>
      <p:ext uri="{BB962C8B-B14F-4D97-AF65-F5344CB8AC3E}">
        <p14:creationId xmlns:p14="http://schemas.microsoft.com/office/powerpoint/2010/main" val="310817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Ведь за нас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Христос - Ходатай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там, </a:t>
            </a:r>
          </a:p>
        </p:txBody>
      </p:sp>
    </p:spTree>
    <p:extLst>
      <p:ext uri="{BB962C8B-B14F-4D97-AF65-F5344CB8AC3E}">
        <p14:creationId xmlns:p14="http://schemas.microsoft.com/office/powerpoint/2010/main" val="24262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храме небесном Он предстоит,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Прощенье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дарит.</a:t>
            </a:r>
          </a:p>
        </p:txBody>
      </p:sp>
    </p:spTree>
    <p:extLst>
      <p:ext uri="{BB962C8B-B14F-4D97-AF65-F5344CB8AC3E}">
        <p14:creationId xmlns:p14="http://schemas.microsoft.com/office/powerpoint/2010/main" val="50351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Первосвященник в небе Христос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-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За нас туда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Он Кровь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Свою внёс,</a:t>
            </a:r>
          </a:p>
        </p:txBody>
      </p:sp>
    </p:spTree>
    <p:extLst>
      <p:ext uri="{BB962C8B-B14F-4D97-AF65-F5344CB8AC3E}">
        <p14:creationId xmlns:p14="http://schemas.microsoft.com/office/powerpoint/2010/main" val="147587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 Божьим Законом я примирён,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Жертвой Христа спасён.</a:t>
            </a:r>
          </a:p>
        </p:txBody>
      </p:sp>
    </p:spTree>
    <p:extLst>
      <p:ext uri="{BB962C8B-B14F-4D97-AF65-F5344CB8AC3E}">
        <p14:creationId xmlns:p14="http://schemas.microsoft.com/office/powerpoint/2010/main" val="271632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Радость, радость ныне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грешным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нам, </a:t>
            </a:r>
          </a:p>
        </p:txBody>
      </p:sp>
    </p:spTree>
    <p:extLst>
      <p:ext uri="{BB962C8B-B14F-4D97-AF65-F5344CB8AC3E}">
        <p14:creationId xmlns:p14="http://schemas.microsoft.com/office/powerpoint/2010/main" val="270315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7321</TotalTime>
  <Words>160</Words>
  <Application>Microsoft Macintosh PowerPoint</Application>
  <PresentationFormat>Экран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Myriad Pro</vt:lpstr>
      <vt:lpstr>Myriad Pro Light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26</cp:revision>
  <dcterms:created xsi:type="dcterms:W3CDTF">2012-07-25T11:14:36Z</dcterms:created>
  <dcterms:modified xsi:type="dcterms:W3CDTF">2018-03-09T16:12:57Z</dcterms:modified>
</cp:coreProperties>
</file>