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5A22"/>
    <a:srgbClr val="9F6225"/>
    <a:srgbClr val="885230"/>
    <a:srgbClr val="882876"/>
    <a:srgbClr val="972D83"/>
    <a:srgbClr val="9A0000"/>
    <a:srgbClr val="00A249"/>
    <a:srgbClr val="3A6598"/>
    <a:srgbClr val="FFFFFF"/>
    <a:srgbClr val="793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Во всех </a:t>
            </a:r>
            <a:endParaRPr lang="ru-RU" sz="80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краях </a:t>
            </a:r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земли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576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273</a:t>
            </a:r>
            <a:endParaRPr lang="ru-RU" dirty="0" smtClean="0">
              <a:solidFill>
                <a:srgbClr val="925A2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«О, выйди из него,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Искупленный народ»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Так голос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ангелов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зовёт.</a:t>
            </a:r>
          </a:p>
        </p:txBody>
      </p:sp>
    </p:spTree>
    <p:extLst>
      <p:ext uri="{BB962C8B-B14F-4D97-AF65-F5344CB8AC3E}">
        <p14:creationId xmlns:p14="http://schemas.microsoft.com/office/powerpoint/2010/main" val="252198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эту весть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несут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небес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Три ангела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всей земле. </a:t>
            </a:r>
          </a:p>
        </p:txBody>
      </p:sp>
    </p:spTree>
    <p:extLst>
      <p:ext uri="{BB962C8B-B14F-4D97-AF65-F5344CB8AC3E}">
        <p14:creationId xmlns:p14="http://schemas.microsoft.com/office/powerpoint/2010/main" val="335881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«Убойтесь Господа,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Творца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небесных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сил, </a:t>
            </a:r>
          </a:p>
        </p:txBody>
      </p:sp>
    </p:spTree>
    <p:extLst>
      <p:ext uri="{BB962C8B-B14F-4D97-AF65-F5344CB8AC3E}">
        <p14:creationId xmlns:p14="http://schemas.microsoft.com/office/powerpoint/2010/main" val="212668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Ведь час суда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уж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наступил».</a:t>
            </a:r>
          </a:p>
        </p:txBody>
      </p:sp>
    </p:spTree>
    <p:extLst>
      <p:ext uri="{BB962C8B-B14F-4D97-AF65-F5344CB8AC3E}">
        <p14:creationId xmlns:p14="http://schemas.microsoft.com/office/powerpoint/2010/main" val="111314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великий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судный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день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Тот только устоит, </a:t>
            </a:r>
          </a:p>
        </p:txBody>
      </p:sp>
    </p:spTree>
    <p:extLst>
      <p:ext uri="{BB962C8B-B14F-4D97-AF65-F5344CB8AC3E}">
        <p14:creationId xmlns:p14="http://schemas.microsoft.com/office/powerpoint/2010/main" val="88499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Кто Божью заповедь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веру сохранит. </a:t>
            </a:r>
          </a:p>
        </p:txBody>
      </p:sp>
    </p:spTree>
    <p:extLst>
      <p:ext uri="{BB962C8B-B14F-4D97-AF65-F5344CB8AC3E}">
        <p14:creationId xmlns:p14="http://schemas.microsoft.com/office/powerpoint/2010/main" val="30025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 славе в облаках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Спаситель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наш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придёт,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 в Царство вечное введёт.</a:t>
            </a:r>
          </a:p>
        </p:txBody>
      </p:sp>
    </p:spTree>
    <p:extLst>
      <p:ext uri="{BB962C8B-B14F-4D97-AF65-F5344CB8AC3E}">
        <p14:creationId xmlns:p14="http://schemas.microsoft.com/office/powerpoint/2010/main" val="423099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эту весть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несут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небес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Три ангела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всей земле. </a:t>
            </a:r>
          </a:p>
        </p:txBody>
      </p:sp>
    </p:spTree>
    <p:extLst>
      <p:ext uri="{BB962C8B-B14F-4D97-AF65-F5344CB8AC3E}">
        <p14:creationId xmlns:p14="http://schemas.microsoft.com/office/powerpoint/2010/main" val="332195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«Убойтесь Господа,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Творца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небесных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сил, </a:t>
            </a:r>
          </a:p>
        </p:txBody>
      </p:sp>
    </p:spTree>
    <p:extLst>
      <p:ext uri="{BB962C8B-B14F-4D97-AF65-F5344CB8AC3E}">
        <p14:creationId xmlns:p14="http://schemas.microsoft.com/office/powerpoint/2010/main" val="284443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Ведь час суда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уж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наступил».</a:t>
            </a:r>
          </a:p>
        </p:txBody>
      </p:sp>
    </p:spTree>
    <p:extLst>
      <p:ext uri="{BB962C8B-B14F-4D97-AF65-F5344CB8AC3E}">
        <p14:creationId xmlns:p14="http://schemas.microsoft.com/office/powerpoint/2010/main" val="232175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 всех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краях земли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Звучит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Благая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весть: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2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«Воздайте Господу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Хвалу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славу, честь,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Ведь только Он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наш Бог, </a:t>
            </a:r>
          </a:p>
        </p:txBody>
      </p:sp>
    </p:spTree>
    <p:extLst>
      <p:ext uri="{BB962C8B-B14F-4D97-AF65-F5344CB8AC3E}">
        <p14:creationId xmlns:p14="http://schemas.microsoft.com/office/powerpoint/2010/main" val="95220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Наш Властелин, Отец,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Земли и неба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Творец».</a:t>
            </a:r>
          </a:p>
        </p:txBody>
      </p:sp>
    </p:spTree>
    <p:extLst>
      <p:ext uri="{BB962C8B-B14F-4D97-AF65-F5344CB8AC3E}">
        <p14:creationId xmlns:p14="http://schemas.microsoft.com/office/powerpoint/2010/main" val="66579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эту весть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несут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небес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Три ангела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всей земле. </a:t>
            </a:r>
          </a:p>
        </p:txBody>
      </p:sp>
    </p:spTree>
    <p:extLst>
      <p:ext uri="{BB962C8B-B14F-4D97-AF65-F5344CB8AC3E}">
        <p14:creationId xmlns:p14="http://schemas.microsoft.com/office/powerpoint/2010/main" val="331644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«Убойтесь Господа,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Творца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небесных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сил, </a:t>
            </a:r>
          </a:p>
        </p:txBody>
      </p:sp>
    </p:spTree>
    <p:extLst>
      <p:ext uri="{BB962C8B-B14F-4D97-AF65-F5344CB8AC3E}">
        <p14:creationId xmlns:p14="http://schemas.microsoft.com/office/powerpoint/2010/main" val="254715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Ведь час суда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уж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наступил».</a:t>
            </a:r>
          </a:p>
        </p:txBody>
      </p:sp>
    </p:spTree>
    <p:extLst>
      <p:ext uri="{BB962C8B-B14F-4D97-AF65-F5344CB8AC3E}">
        <p14:creationId xmlns:p14="http://schemas.microsoft.com/office/powerpoint/2010/main" val="56791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грехах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погряз 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пал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Великий Вавилон,</a:t>
            </a:r>
          </a:p>
        </p:txBody>
      </p:sp>
    </p:spTree>
    <p:extLst>
      <p:ext uri="{BB962C8B-B14F-4D97-AF65-F5344CB8AC3E}">
        <p14:creationId xmlns:p14="http://schemas.microsoft.com/office/powerpoint/2010/main" val="28416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наказание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Бога примет он. </a:t>
            </a:r>
          </a:p>
        </p:txBody>
      </p:sp>
    </p:spTree>
    <p:extLst>
      <p:ext uri="{BB962C8B-B14F-4D97-AF65-F5344CB8AC3E}">
        <p14:creationId xmlns:p14="http://schemas.microsoft.com/office/powerpoint/2010/main" val="289852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7325</TotalTime>
  <Words>182</Words>
  <Application>Microsoft Office PowerPoint</Application>
  <PresentationFormat>Экран (4:3)</PresentationFormat>
  <Paragraphs>59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26</cp:revision>
  <dcterms:created xsi:type="dcterms:W3CDTF">2012-07-25T11:14:36Z</dcterms:created>
  <dcterms:modified xsi:type="dcterms:W3CDTF">2012-09-23T13:06:18Z</dcterms:modified>
</cp:coreProperties>
</file>