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70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110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Люди Земли,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мои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сестры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братья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57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275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Земли,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стихии бушуют, </a:t>
            </a:r>
          </a:p>
        </p:txBody>
      </p:sp>
    </p:spTree>
    <p:extLst>
      <p:ext uri="{BB962C8B-B14F-4D97-AF65-F5344CB8AC3E}">
        <p14:creationId xmlns:p14="http://schemas.microsoft.com/office/powerpoint/2010/main" val="36411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Войны вокруг, народы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смятенье,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не навеки здесь зло торжествует, </a:t>
            </a:r>
          </a:p>
        </p:txBody>
      </p:sp>
    </p:spTree>
    <p:extLst>
      <p:ext uri="{BB962C8B-B14F-4D97-AF65-F5344CB8AC3E}">
        <p14:creationId xmlns:p14="http://schemas.microsoft.com/office/powerpoint/2010/main" val="25187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со Христом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приходит спасенье.</a:t>
            </a:r>
          </a:p>
        </p:txBody>
      </p:sp>
    </p:spTree>
    <p:extLst>
      <p:ext uri="{BB962C8B-B14F-4D97-AF65-F5344CB8AC3E}">
        <p14:creationId xmlns:p14="http://schemas.microsoft.com/office/powerpoint/2010/main" val="2573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Земли, возвращенье Христово </a:t>
            </a:r>
          </a:p>
        </p:txBody>
      </p:sp>
    </p:spTree>
    <p:extLst>
      <p:ext uri="{BB962C8B-B14F-4D97-AF65-F5344CB8AC3E}">
        <p14:creationId xmlns:p14="http://schemas.microsoft.com/office/powerpoint/2010/main" val="13234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Близится к нам, оно нам желанно.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призывает детей Своих снова, </a:t>
            </a:r>
          </a:p>
        </p:txBody>
      </p:sp>
    </p:spTree>
    <p:extLst>
      <p:ext uri="{BB962C8B-B14F-4D97-AF65-F5344CB8AC3E}">
        <p14:creationId xmlns:p14="http://schemas.microsoft.com/office/powerpoint/2010/main" val="39378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ожидает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неустанно.</a:t>
            </a:r>
          </a:p>
        </p:txBody>
      </p:sp>
    </p:spTree>
    <p:extLst>
      <p:ext uri="{BB962C8B-B14F-4D97-AF65-F5344CB8AC3E}">
        <p14:creationId xmlns:p14="http://schemas.microsoft.com/office/powerpoint/2010/main" val="42789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Земли,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сестры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братья,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Время пришло, чтобы вспомнить о Боге, </a:t>
            </a:r>
          </a:p>
        </p:txBody>
      </p:sp>
    </p:spTree>
    <p:extLst>
      <p:ext uri="{BB962C8B-B14F-4D97-AF65-F5344CB8AC3E}">
        <p14:creationId xmlns:p14="http://schemas.microsoft.com/office/powerpoint/2010/main" val="9305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увидеть, как тень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распятья </a:t>
            </a:r>
          </a:p>
        </p:txBody>
      </p:sp>
    </p:spTree>
    <p:extLst>
      <p:ext uri="{BB962C8B-B14F-4D97-AF65-F5344CB8AC3E}">
        <p14:creationId xmlns:p14="http://schemas.microsoft.com/office/powerpoint/2010/main" val="39640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Пересекает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земные дороги.</a:t>
            </a:r>
          </a:p>
        </p:txBody>
      </p:sp>
    </p:spTree>
    <p:extLst>
      <p:ext uri="{BB962C8B-B14F-4D97-AF65-F5344CB8AC3E}">
        <p14:creationId xmlns:p14="http://schemas.microsoft.com/office/powerpoint/2010/main" val="28074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 Земли,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планета стенает, </a:t>
            </a:r>
          </a:p>
        </p:txBody>
      </p:sp>
    </p:spTree>
    <p:extLst>
      <p:ext uri="{BB962C8B-B14F-4D97-AF65-F5344CB8AC3E}">
        <p14:creationId xmlns:p14="http://schemas.microsoft.com/office/powerpoint/2010/main" val="18140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говорит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конце её скором. </a:t>
            </a:r>
          </a:p>
        </p:txBody>
      </p:sp>
    </p:spTree>
    <p:extLst>
      <p:ext uri="{BB962C8B-B14F-4D97-AF65-F5344CB8AC3E}">
        <p14:creationId xmlns:p14="http://schemas.microsoft.com/office/powerpoint/2010/main" val="24172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Тяжкое время,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ожидает, </a:t>
            </a:r>
          </a:p>
        </p:txBody>
      </p:sp>
    </p:spTree>
    <p:extLst>
      <p:ext uri="{BB962C8B-B14F-4D97-AF65-F5344CB8AC3E}">
        <p14:creationId xmlns:p14="http://schemas.microsoft.com/office/powerpoint/2010/main" val="28365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Было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открыто пророческим взорам.</a:t>
            </a:r>
          </a:p>
        </p:txBody>
      </p:sp>
    </p:spTree>
    <p:extLst>
      <p:ext uri="{BB962C8B-B14F-4D97-AF65-F5344CB8AC3E}">
        <p14:creationId xmlns:p14="http://schemas.microsoft.com/office/powerpoint/2010/main" val="11434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7321</TotalTime>
  <Words>118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2012-09-23T13:23:20Z</dcterms:modified>
</cp:coreProperties>
</file>