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Тьма ночная распростёрлась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276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Дети Божьи, ободритесь,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Громко пусть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ваш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клич звучит, </a:t>
            </a:r>
          </a:p>
        </p:txBody>
      </p:sp>
    </p:spTree>
    <p:extLst>
      <p:ext uri="{BB962C8B-B14F-4D97-AF65-F5344CB8AC3E}">
        <p14:creationId xmlns:p14="http://schemas.microsoft.com/office/powerpoint/2010/main" val="10439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Близко, близко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спасенье,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Уж 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зарёй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восток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горит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7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Скоро, скоро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Царство Божье мы войдём. </a:t>
            </a:r>
          </a:p>
        </p:txBody>
      </p:sp>
    </p:spTree>
    <p:extLst>
      <p:ext uri="{BB962C8B-B14F-4D97-AF65-F5344CB8AC3E}">
        <p14:creationId xmlns:p14="http://schemas.microsoft.com/office/powerpoint/2010/main" val="7809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Скоро, скоро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Царство Божье мы войдём. </a:t>
            </a:r>
          </a:p>
        </p:txBody>
      </p:sp>
    </p:spTree>
    <p:extLst>
      <p:ext uri="{BB962C8B-B14F-4D97-AF65-F5344CB8AC3E}">
        <p14:creationId xmlns:p14="http://schemas.microsoft.com/office/powerpoint/2010/main" val="385512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 светильник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Слово Божье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Озаряет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путь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ночи.</a:t>
            </a:r>
          </a:p>
        </p:txBody>
      </p:sp>
    </p:spTree>
    <p:extLst>
      <p:ext uri="{BB962C8B-B14F-4D97-AF65-F5344CB8AC3E}">
        <p14:creationId xmlns:p14="http://schemas.microsoft.com/office/powerpoint/2010/main" val="4934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Верим, скоро засияют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Дня пришествия лучи -</a:t>
            </a:r>
          </a:p>
        </p:txBody>
      </p:sp>
    </p:spTree>
    <p:extLst>
      <p:ext uri="{BB962C8B-B14F-4D97-AF65-F5344CB8AC3E}">
        <p14:creationId xmlns:p14="http://schemas.microsoft.com/office/powerpoint/2010/main" val="332781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Близок, близок день пришествия Христа!</a:t>
            </a:r>
          </a:p>
        </p:txBody>
      </p:sp>
    </p:spTree>
    <p:extLst>
      <p:ext uri="{BB962C8B-B14F-4D97-AF65-F5344CB8AC3E}">
        <p14:creationId xmlns:p14="http://schemas.microsoft.com/office/powerpoint/2010/main" val="178989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Близок, близок день пришествия Христа!</a:t>
            </a:r>
          </a:p>
        </p:txBody>
      </p:sp>
    </p:spTree>
    <p:extLst>
      <p:ext uri="{BB962C8B-B14F-4D97-AF65-F5344CB8AC3E}">
        <p14:creationId xmlns:p14="http://schemas.microsoft.com/office/powerpoint/2010/main" val="259865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Тьма ночная распростёрлась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Пеленой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вокруг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земли.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скажите,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Божьи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стражи,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вы видите вдали? </a:t>
            </a:r>
          </a:p>
        </p:txBody>
      </p:sp>
    </p:spTree>
    <p:extLst>
      <p:ext uri="{BB962C8B-B14F-4D97-AF65-F5344CB8AC3E}">
        <p14:creationId xmlns:p14="http://schemas.microsoft.com/office/powerpoint/2010/main" val="12389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взошла ли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светлая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заря? </a:t>
            </a:r>
          </a:p>
        </p:txBody>
      </p:sp>
    </p:spTree>
    <p:extLst>
      <p:ext uri="{BB962C8B-B14F-4D97-AF65-F5344CB8AC3E}">
        <p14:creationId xmlns:p14="http://schemas.microsoft.com/office/powerpoint/2010/main" val="36739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взошла ли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светлая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заря? </a:t>
            </a:r>
          </a:p>
        </p:txBody>
      </p:sp>
    </p:spTree>
    <p:extLst>
      <p:ext uri="{BB962C8B-B14F-4D97-AF65-F5344CB8AC3E}">
        <p14:creationId xmlns:p14="http://schemas.microsoft.com/office/powerpoint/2010/main" val="3969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устали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скажите,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Долго ль нам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ещё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идти? </a:t>
            </a:r>
          </a:p>
        </p:txBody>
      </p:sp>
    </p:spTree>
    <p:extLst>
      <p:ext uri="{BB962C8B-B14F-4D97-AF65-F5344CB8AC3E}">
        <p14:creationId xmlns:p14="http://schemas.microsoft.com/office/powerpoint/2010/main" val="19046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ли признаки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вехи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Миновали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пути?</a:t>
            </a:r>
          </a:p>
        </p:txBody>
      </p:sp>
    </p:spTree>
    <p:extLst>
      <p:ext uri="{BB962C8B-B14F-4D97-AF65-F5344CB8AC3E}">
        <p14:creationId xmlns:p14="http://schemas.microsoft.com/office/powerpoint/2010/main" val="71945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видать ли град обещанный святой? </a:t>
            </a:r>
          </a:p>
        </p:txBody>
      </p:sp>
    </p:spTree>
    <p:extLst>
      <p:ext uri="{BB962C8B-B14F-4D97-AF65-F5344CB8AC3E}">
        <p14:creationId xmlns:p14="http://schemas.microsoft.com/office/powerpoint/2010/main" val="5777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видать ли град обещанный святой? </a:t>
            </a:r>
          </a:p>
        </p:txBody>
      </p:sp>
    </p:spTree>
    <p:extLst>
      <p:ext uri="{BB962C8B-B14F-4D97-AF65-F5344CB8AC3E}">
        <p14:creationId xmlns:p14="http://schemas.microsoft.com/office/powerpoint/2010/main" val="63994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7333</TotalTime>
  <Words>153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26</cp:revision>
  <dcterms:created xsi:type="dcterms:W3CDTF">2012-07-25T11:14:36Z</dcterms:created>
  <dcterms:modified xsi:type="dcterms:W3CDTF">2012-09-23T13:44:06Z</dcterms:modified>
</cp:coreProperties>
</file>