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61124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Сторож, скажи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7533" y="4000500"/>
            <a:ext cx="2488934" cy="3062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278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башни времён блеск зари увидал </a:t>
            </a:r>
          </a:p>
        </p:txBody>
      </p:sp>
    </p:spTree>
    <p:extLst>
      <p:ext uri="{BB962C8B-B14F-4D97-AF65-F5344CB8AC3E}">
        <p14:creationId xmlns:p14="http://schemas.microsoft.com/office/powerpoint/2010/main" val="33419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всем народам,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 племенам </a:t>
            </a:r>
          </a:p>
        </p:txBody>
      </p:sp>
    </p:spTree>
    <p:extLst>
      <p:ext uri="{BB962C8B-B14F-4D97-AF65-F5344CB8AC3E}">
        <p14:creationId xmlns:p14="http://schemas.microsoft.com/office/powerpoint/2010/main" val="4227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Громко возвестил, что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тот рассвет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близок к нам.</a:t>
            </a:r>
          </a:p>
        </p:txBody>
      </p:sp>
    </p:spTree>
    <p:extLst>
      <p:ext uri="{BB962C8B-B14F-4D97-AF65-F5344CB8AC3E}">
        <p14:creationId xmlns:p14="http://schemas.microsoft.com/office/powerpoint/2010/main" val="26564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Близится утро,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ещё ночь,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Божьей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силой </a:t>
            </a:r>
          </a:p>
        </p:txBody>
      </p:sp>
    </p:spTree>
    <p:extLst>
      <p:ext uri="{BB962C8B-B14F-4D97-AF65-F5344CB8AC3E}">
        <p14:creationId xmlns:p14="http://schemas.microsoft.com/office/powerpoint/2010/main" val="42079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Бежит сумрак прочь,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Видны лучи восходящей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зари 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гряди, Спаситель наш,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Скорее гряди!</a:t>
            </a:r>
          </a:p>
        </p:txBody>
      </p:sp>
    </p:spTree>
    <p:extLst>
      <p:ext uri="{BB962C8B-B14F-4D97-AF65-F5344CB8AC3E}">
        <p14:creationId xmlns:p14="http://schemas.microsoft.com/office/powerpoint/2010/main" val="34427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Близок, уж близок день славный Христов, </a:t>
            </a:r>
          </a:p>
        </p:txBody>
      </p:sp>
    </p:spTree>
    <p:extLst>
      <p:ext uri="{BB962C8B-B14F-4D97-AF65-F5344CB8AC3E}">
        <p14:creationId xmlns:p14="http://schemas.microsoft.com/office/powerpoint/2010/main" val="32913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Сбудется скоро надежда веков.</a:t>
            </a:r>
          </a:p>
        </p:txBody>
      </p:sp>
    </p:spTree>
    <p:extLst>
      <p:ext uri="{BB962C8B-B14F-4D97-AF65-F5344CB8AC3E}">
        <p14:creationId xmlns:p14="http://schemas.microsoft.com/office/powerpoint/2010/main" val="128274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Тьму победит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утра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светлый рассвет,</a:t>
            </a:r>
          </a:p>
        </p:txBody>
      </p:sp>
    </p:spTree>
    <p:extLst>
      <p:ext uri="{BB962C8B-B14F-4D97-AF65-F5344CB8AC3E}">
        <p14:creationId xmlns:p14="http://schemas.microsoft.com/office/powerpoint/2010/main" val="42679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день тот воссияет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земле Божий свет!</a:t>
            </a:r>
          </a:p>
        </p:txBody>
      </p:sp>
    </p:spTree>
    <p:extLst>
      <p:ext uri="{BB962C8B-B14F-4D97-AF65-F5344CB8AC3E}">
        <p14:creationId xmlns:p14="http://schemas.microsoft.com/office/powerpoint/2010/main" val="109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Сторож, скажи,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башне стоишь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Близится утро,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ещё ночь,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Божьей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силой </a:t>
            </a:r>
          </a:p>
        </p:txBody>
      </p:sp>
    </p:spTree>
    <p:extLst>
      <p:ext uri="{BB962C8B-B14F-4D97-AF65-F5344CB8AC3E}">
        <p14:creationId xmlns:p14="http://schemas.microsoft.com/office/powerpoint/2010/main" val="29583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Бежит сумрак прочь,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Видны лучи восходящей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зари 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8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гряди, Спаситель наш,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Скорее гряди!</a:t>
            </a:r>
          </a:p>
        </p:txBody>
      </p:sp>
    </p:spTree>
    <p:extLst>
      <p:ext uri="{BB962C8B-B14F-4D97-AF65-F5344CB8AC3E}">
        <p14:creationId xmlns:p14="http://schemas.microsoft.com/office/powerpoint/2010/main" val="41110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Долго ли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ждать нам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когда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возвестишь, </a:t>
            </a:r>
          </a:p>
        </p:txBody>
      </p:sp>
    </p:spTree>
    <p:extLst>
      <p:ext uri="{BB962C8B-B14F-4D97-AF65-F5344CB8AC3E}">
        <p14:creationId xmlns:p14="http://schemas.microsoft.com/office/powerpoint/2010/main" val="38293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уже близко, тьма ночи пройдёт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тот славный день Господень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уж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настаёт?</a:t>
            </a:r>
          </a:p>
        </p:txBody>
      </p:sp>
    </p:spTree>
    <p:extLst>
      <p:ext uri="{BB962C8B-B14F-4D97-AF65-F5344CB8AC3E}">
        <p14:creationId xmlns:p14="http://schemas.microsoft.com/office/powerpoint/2010/main" val="30712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Близится утро,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ещё ночь,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Божьей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силой </a:t>
            </a:r>
          </a:p>
        </p:txBody>
      </p:sp>
    </p:spTree>
    <p:extLst>
      <p:ext uri="{BB962C8B-B14F-4D97-AF65-F5344CB8AC3E}">
        <p14:creationId xmlns:p14="http://schemas.microsoft.com/office/powerpoint/2010/main" val="11847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Бежит сумрак прочь,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Видны лучи восходящей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зари 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гряди, Спаситель наш,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Скорее гряди!</a:t>
            </a:r>
          </a:p>
        </p:txBody>
      </p:sp>
    </p:spTree>
    <p:extLst>
      <p:ext uri="{BB962C8B-B14F-4D97-AF65-F5344CB8AC3E}">
        <p14:creationId xmlns:p14="http://schemas.microsoft.com/office/powerpoint/2010/main" val="20685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Очи свои страж тот верный поднял, </a:t>
            </a:r>
          </a:p>
        </p:txBody>
      </p:sp>
    </p:spTree>
    <p:extLst>
      <p:ext uri="{BB962C8B-B14F-4D97-AF65-F5344CB8AC3E}">
        <p14:creationId xmlns:p14="http://schemas.microsoft.com/office/powerpoint/2010/main" val="36957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7351</TotalTime>
  <Words>185</Words>
  <Application>Microsoft Office PowerPoint</Application>
  <PresentationFormat>Экран (4:3)</PresentationFormat>
  <Paragraphs>42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26</cp:revision>
  <dcterms:created xsi:type="dcterms:W3CDTF">2012-07-25T11:14:36Z</dcterms:created>
  <dcterms:modified xsi:type="dcterms:W3CDTF">2012-09-23T14:56:28Z</dcterms:modified>
</cp:coreProperties>
</file>