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540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Будьте бодры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9194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282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Будьте бодры духом и молитесь,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Чтобы вам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брак войти, </a:t>
            </a:r>
          </a:p>
        </p:txBody>
      </p:sp>
    </p:spTree>
    <p:extLst>
      <p:ext uri="{BB962C8B-B14F-4D97-AF65-F5344CB8AC3E}">
        <p14:creationId xmlns:p14="http://schemas.microsoft.com/office/powerpoint/2010/main" val="34533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Встретить Господа все устремитесь.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Господь Иисус, гряди!</a:t>
            </a:r>
          </a:p>
        </p:txBody>
      </p:sp>
    </p:spTree>
    <p:extLst>
      <p:ext uri="{BB962C8B-B14F-4D97-AF65-F5344CB8AC3E}">
        <p14:creationId xmlns:p14="http://schemas.microsoft.com/office/powerpoint/2010/main" val="39364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Будьте бодры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молитесь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наш Господь придёт, </a:t>
            </a:r>
          </a:p>
        </p:txBody>
      </p:sp>
    </p:spTree>
    <p:extLst>
      <p:ext uri="{BB962C8B-B14F-4D97-AF65-F5344CB8AC3E}">
        <p14:creationId xmlns:p14="http://schemas.microsoft.com/office/powerpoint/2010/main" val="147660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край обещанный небесный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во славе вознесёт.</a:t>
            </a:r>
          </a:p>
        </p:txBody>
      </p:sp>
    </p:spTree>
    <p:extLst>
      <p:ext uri="{BB962C8B-B14F-4D97-AF65-F5344CB8AC3E}">
        <p14:creationId xmlns:p14="http://schemas.microsoft.com/office/powerpoint/2010/main" val="21798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8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Будьте бодры духом 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молитесь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День последний настаёт.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Силой Божьей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укрепитесь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наш Господь придёт.</a:t>
            </a:r>
          </a:p>
        </p:txBody>
      </p:sp>
    </p:spTree>
    <p:extLst>
      <p:ext uri="{BB962C8B-B14F-4D97-AF65-F5344CB8AC3E}">
        <p14:creationId xmlns:p14="http://schemas.microsoft.com/office/powerpoint/2010/main" val="235691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Будьте бодры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молитесь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наш Господь придёт, </a:t>
            </a:r>
          </a:p>
        </p:txBody>
      </p:sp>
    </p:spTree>
    <p:extLst>
      <p:ext uri="{BB962C8B-B14F-4D97-AF65-F5344CB8AC3E}">
        <p14:creationId xmlns:p14="http://schemas.microsoft.com/office/powerpoint/2010/main" val="120739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край обещанный небесный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во славе вознесёт.</a:t>
            </a:r>
          </a:p>
        </p:txBody>
      </p:sp>
    </p:spTree>
    <p:extLst>
      <p:ext uri="{BB962C8B-B14F-4D97-AF65-F5344CB8AC3E}">
        <p14:creationId xmlns:p14="http://schemas.microsoft.com/office/powerpoint/2010/main" val="26135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Будьте бодры духом 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молитесь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Близок к 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тот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славный час. </a:t>
            </a:r>
          </a:p>
        </p:txBody>
      </p:sp>
    </p:spTree>
    <p:extLst>
      <p:ext uri="{BB962C8B-B14F-4D97-AF65-F5344CB8AC3E}">
        <p14:creationId xmlns:p14="http://schemas.microsoft.com/office/powerpoint/2010/main" val="303728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Вы елеем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Духа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запаситесь,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светильник не угас.</a:t>
            </a:r>
          </a:p>
        </p:txBody>
      </p:sp>
    </p:spTree>
    <p:extLst>
      <p:ext uri="{BB962C8B-B14F-4D97-AF65-F5344CB8AC3E}">
        <p14:creationId xmlns:p14="http://schemas.microsoft.com/office/powerpoint/2010/main" val="31704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Будьте бодры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молитесь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наш Господь придёт, </a:t>
            </a:r>
          </a:p>
        </p:txBody>
      </p:sp>
    </p:spTree>
    <p:extLst>
      <p:ext uri="{BB962C8B-B14F-4D97-AF65-F5344CB8AC3E}">
        <p14:creationId xmlns:p14="http://schemas.microsoft.com/office/powerpoint/2010/main" val="18845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край обещанный небесный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во славе вознесёт.</a:t>
            </a:r>
          </a:p>
        </p:txBody>
      </p:sp>
    </p:spTree>
    <p:extLst>
      <p:ext uri="{BB962C8B-B14F-4D97-AF65-F5344CB8AC3E}">
        <p14:creationId xmlns:p14="http://schemas.microsoft.com/office/powerpoint/2010/main" val="131101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7318</TotalTime>
  <Words>127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25</cp:revision>
  <dcterms:created xsi:type="dcterms:W3CDTF">2012-07-25T11:14:36Z</dcterms:created>
  <dcterms:modified xsi:type="dcterms:W3CDTF">2012-09-23T15:26:15Z</dcterms:modified>
</cp:coreProperties>
</file>