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Владыка жизни у дверей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283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всю землю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обновит,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Небесной славой облечёт.</a:t>
            </a:r>
          </a:p>
        </p:txBody>
      </p:sp>
    </p:spTree>
    <p:extLst>
      <p:ext uri="{BB962C8B-B14F-4D97-AF65-F5344CB8AC3E}">
        <p14:creationId xmlns:p14="http://schemas.microsoft.com/office/powerpoint/2010/main" val="39148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Едеме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вечном будет жить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Искупленный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народ.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дверей,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дверей,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дверей стоит Он, у дверей.</a:t>
            </a:r>
          </a:p>
        </p:txBody>
      </p:sp>
    </p:spTree>
    <p:extLst>
      <p:ext uri="{BB962C8B-B14F-4D97-AF65-F5344CB8AC3E}">
        <p14:creationId xmlns:p14="http://schemas.microsoft.com/office/powerpoint/2010/main" val="31612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грядёт к нам, Он грядёт к нам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спасения людей.</a:t>
            </a:r>
          </a:p>
        </p:txBody>
      </p:sp>
    </p:spTree>
    <p:extLst>
      <p:ext uri="{BB962C8B-B14F-4D97-AF65-F5344CB8AC3E}">
        <p14:creationId xmlns:p14="http://schemas.microsoft.com/office/powerpoint/2010/main" val="187873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Владыка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дверей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Тот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Кто за грешных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крест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понёс,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Грядёт собрать Своих детей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долины скорбных слёз.</a:t>
            </a:r>
          </a:p>
        </p:txBody>
      </p:sp>
    </p:spTree>
    <p:extLst>
      <p:ext uri="{BB962C8B-B14F-4D97-AF65-F5344CB8AC3E}">
        <p14:creationId xmlns:p14="http://schemas.microsoft.com/office/powerpoint/2010/main" val="253310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дверей,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дверей,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дверей стоит Он, у дверей.</a:t>
            </a:r>
          </a:p>
        </p:txBody>
      </p:sp>
    </p:spTree>
    <p:extLst>
      <p:ext uri="{BB962C8B-B14F-4D97-AF65-F5344CB8AC3E}">
        <p14:creationId xmlns:p14="http://schemas.microsoft.com/office/powerpoint/2010/main" val="22996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грядёт к нам, Он грядёт к нам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спасения людей.</a:t>
            </a:r>
          </a:p>
        </p:txBody>
      </p:sp>
    </p:spTree>
    <p:extLst>
      <p:ext uri="{BB962C8B-B14F-4D97-AF65-F5344CB8AC3E}">
        <p14:creationId xmlns:p14="http://schemas.microsoft.com/office/powerpoint/2010/main" val="79276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знаменья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говорят,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умножаясь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каждым днём, </a:t>
            </a:r>
          </a:p>
        </p:txBody>
      </p:sp>
    </p:spTree>
    <p:extLst>
      <p:ext uri="{BB962C8B-B14F-4D97-AF65-F5344CB8AC3E}">
        <p14:creationId xmlns:p14="http://schemas.microsoft.com/office/powerpoint/2010/main" val="22567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близок, близок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славный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час,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Который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ждём.</a:t>
            </a:r>
          </a:p>
        </p:txBody>
      </p:sp>
    </p:spTree>
    <p:extLst>
      <p:ext uri="{BB962C8B-B14F-4D97-AF65-F5344CB8AC3E}">
        <p14:creationId xmlns:p14="http://schemas.microsoft.com/office/powerpoint/2010/main" val="8934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дверей,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дверей,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дверей стоит Он, у дверей.</a:t>
            </a:r>
          </a:p>
        </p:txBody>
      </p:sp>
    </p:spTree>
    <p:extLst>
      <p:ext uri="{BB962C8B-B14F-4D97-AF65-F5344CB8AC3E}">
        <p14:creationId xmlns:p14="http://schemas.microsoft.com/office/powerpoint/2010/main" val="12684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грядёт к нам, Он грядёт к нам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спасения людей.</a:t>
            </a:r>
          </a:p>
        </p:txBody>
      </p:sp>
    </p:spTree>
    <p:extLst>
      <p:ext uri="{BB962C8B-B14F-4D97-AF65-F5344CB8AC3E}">
        <p14:creationId xmlns:p14="http://schemas.microsoft.com/office/powerpoint/2010/main" val="381138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7326</TotalTime>
  <Words>151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26</cp:revision>
  <dcterms:created xsi:type="dcterms:W3CDTF">2012-07-25T11:14:36Z</dcterms:created>
  <dcterms:modified xsi:type="dcterms:W3CDTF">2012-09-23T15:39:39Z</dcterms:modified>
</cp:coreProperties>
</file>