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573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Наш Царь грядёт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575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288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узрим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лице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ярче всех лучей</a:t>
            </a:r>
          </a:p>
        </p:txBody>
      </p:sp>
    </p:spTree>
    <p:extLst>
      <p:ext uri="{BB962C8B-B14F-4D97-AF65-F5344CB8AC3E}">
        <p14:creationId xmlns:p14="http://schemas.microsoft.com/office/powerpoint/2010/main" val="22563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нашей радости в тот день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Гряди, Господь, скорей!</a:t>
            </a:r>
          </a:p>
        </p:txBody>
      </p:sp>
    </p:spTree>
    <p:extLst>
      <p:ext uri="{BB962C8B-B14F-4D97-AF65-F5344CB8AC3E}">
        <p14:creationId xmlns:p14="http://schemas.microsoft.com/office/powerpoint/2010/main" val="39525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Царь грядёт, когда рассвет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Позолотит холмы,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Земля проснётся, чтобы петь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хвалы.</a:t>
            </a:r>
          </a:p>
        </p:txBody>
      </p:sp>
    </p:spTree>
    <p:extLst>
      <p:ext uri="{BB962C8B-B14F-4D97-AF65-F5344CB8AC3E}">
        <p14:creationId xmlns:p14="http://schemas.microsoft.com/office/powerpoint/2010/main" val="29977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стар, и млад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земле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Обречены страдать -</a:t>
            </a:r>
          </a:p>
        </p:txBody>
      </p:sp>
    </p:spTree>
    <p:extLst>
      <p:ext uri="{BB962C8B-B14F-4D97-AF65-F5344CB8AC3E}">
        <p14:creationId xmlns:p14="http://schemas.microsoft.com/office/powerpoint/2010/main" val="41139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Царь грядёт избавить всех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славой увенчать.</a:t>
            </a:r>
          </a:p>
        </p:txBody>
      </p:sp>
    </p:spTree>
    <p:extLst>
      <p:ext uri="{BB962C8B-B14F-4D97-AF65-F5344CB8AC3E}">
        <p14:creationId xmlns:p14="http://schemas.microsoft.com/office/powerpoint/2010/main" val="25650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ярче утренней зари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Победе той гореть </a:t>
            </a:r>
          </a:p>
        </p:txBody>
      </p:sp>
    </p:spTree>
    <p:extLst>
      <p:ext uri="{BB962C8B-B14F-4D97-AF65-F5344CB8AC3E}">
        <p14:creationId xmlns:p14="http://schemas.microsoft.com/office/powerpoint/2010/main" val="404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Исцелитель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грядёт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слёзы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отереть.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Унылой крепости могил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удержать святых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даруя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и жизнь,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избавить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их.</a:t>
            </a:r>
          </a:p>
        </p:txBody>
      </p:sp>
    </p:spTree>
    <p:extLst>
      <p:ext uri="{BB962C8B-B14F-4D97-AF65-F5344CB8AC3E}">
        <p14:creationId xmlns:p14="http://schemas.microsoft.com/office/powerpoint/2010/main" val="30729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103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2012-09-23T16:14:44Z</dcterms:modified>
</cp:coreProperties>
</file>