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5A22"/>
    <a:srgbClr val="9F6225"/>
    <a:srgbClr val="885230"/>
    <a:srgbClr val="882876"/>
    <a:srgbClr val="972D83"/>
    <a:srgbClr val="9A0000"/>
    <a:srgbClr val="00A249"/>
    <a:srgbClr val="3A6598"/>
    <a:srgbClr val="FFFFFF"/>
    <a:srgbClr val="7936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111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Гряди, гряди, Эммануил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005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25A22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25A22"/>
                </a:solidFill>
                <a:latin typeface="Myriad Pro" pitchFamily="34" charset="0"/>
              </a:rPr>
              <a:t>290</a:t>
            </a:r>
            <a:endParaRPr lang="ru-RU" dirty="0" smtClean="0">
              <a:solidFill>
                <a:srgbClr val="925A22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Ликуй! Ликуй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Израиль!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Грядёт к тебе Эммануил!</a:t>
            </a:r>
          </a:p>
        </p:txBody>
      </p:sp>
    </p:spTree>
    <p:extLst>
      <p:ext uri="{BB962C8B-B14F-4D97-AF65-F5344CB8AC3E}">
        <p14:creationId xmlns:p14="http://schemas.microsoft.com/office/powerpoint/2010/main" val="254839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39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Гряди, гряди, Эммануил,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Врагом пленённых искупи,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Стенаньям положи конец,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Могущество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Своё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яви!</a:t>
            </a:r>
          </a:p>
        </p:txBody>
      </p:sp>
    </p:spTree>
    <p:extLst>
      <p:ext uri="{BB962C8B-B14F-4D97-AF65-F5344CB8AC3E}">
        <p14:creationId xmlns:p14="http://schemas.microsoft.com/office/powerpoint/2010/main" val="75995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Ликуй! Ликуй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Израиль!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Грядёт к тебе Эммануил!</a:t>
            </a:r>
          </a:p>
        </p:txBody>
      </p:sp>
    </p:spTree>
    <p:extLst>
      <p:ext uri="{BB962C8B-B14F-4D97-AF65-F5344CB8AC3E}">
        <p14:creationId xmlns:p14="http://schemas.microsoft.com/office/powerpoint/2010/main" val="180518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Гряди, гряди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высот Твоих,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Нам путь во мраке освещай, </a:t>
            </a:r>
          </a:p>
        </p:txBody>
      </p:sp>
    </p:spTree>
    <p:extLst>
      <p:ext uri="{BB962C8B-B14F-4D97-AF65-F5344CB8AC3E}">
        <p14:creationId xmlns:p14="http://schemas.microsoft.com/office/powerpoint/2010/main" val="393747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нас к отчизне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небесах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Твоей десницей направляй.</a:t>
            </a:r>
          </a:p>
        </p:txBody>
      </p:sp>
    </p:spTree>
    <p:extLst>
      <p:ext uri="{BB962C8B-B14F-4D97-AF65-F5344CB8AC3E}">
        <p14:creationId xmlns:p14="http://schemas.microsoft.com/office/powerpoint/2010/main" val="134245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Ликуй! Ликуй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Израиль!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Грядёт к тебе Эммануил!</a:t>
            </a:r>
          </a:p>
        </p:txBody>
      </p:sp>
    </p:spTree>
    <p:extLst>
      <p:ext uri="{BB962C8B-B14F-4D97-AF65-F5344CB8AC3E}">
        <p14:creationId xmlns:p14="http://schemas.microsoft.com/office/powerpoint/2010/main" val="126761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Гряди, желанье всех веков!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Всех воедино </a:t>
            </a:r>
            <a:r>
              <a:rPr lang="ru-RU" sz="7200" dirty="0" err="1">
                <a:solidFill>
                  <a:schemeClr val="bg1"/>
                </a:solidFill>
                <a:latin typeface="Myriad Pro Light" pitchFamily="34" charset="0"/>
              </a:rPr>
              <a:t>съедини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26761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Наполни миром все сердца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зло навеки устрани.</a:t>
            </a:r>
          </a:p>
        </p:txBody>
      </p:sp>
    </p:spTree>
    <p:extLst>
      <p:ext uri="{BB962C8B-B14F-4D97-AF65-F5344CB8AC3E}">
        <p14:creationId xmlns:p14="http://schemas.microsoft.com/office/powerpoint/2010/main" val="73026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7319</TotalTime>
  <Words>108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25</cp:revision>
  <dcterms:created xsi:type="dcterms:W3CDTF">2012-07-25T11:14:36Z</dcterms:created>
  <dcterms:modified xsi:type="dcterms:W3CDTF">2012-09-23T16:28:30Z</dcterms:modified>
</cp:coreProperties>
</file>