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4C93D-800B-42F4-AB2A-12384C1FCEBA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5A4C7-3334-4079-A3B3-479945039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7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A4C7-3334-4079-A3B3-479945039ED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8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A4C7-3334-4079-A3B3-479945039ED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8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A4C7-3334-4079-A3B3-479945039ED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8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A4C7-3334-4079-A3B3-479945039ED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8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A4C7-3334-4079-A3B3-479945039ED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8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A4C7-3334-4079-A3B3-479945039ED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8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A4C7-3334-4079-A3B3-479945039ED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8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5A4C7-3334-4079-A3B3-479945039ED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8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163442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Славлю Тебя,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мой Господь -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Искупитель!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3482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295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благодарности гимн воспою.</a:t>
            </a:r>
          </a:p>
        </p:txBody>
      </p:sp>
    </p:spTree>
    <p:extLst>
      <p:ext uri="{BB962C8B-B14F-4D97-AF65-F5344CB8AC3E}">
        <p14:creationId xmlns:p14="http://schemas.microsoft.com/office/powerpoint/2010/main" val="3111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Славлю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мой Господь -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Искупитель!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вступил Ты со мною в завет,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Двери открыл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неземную обитель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послал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Божественный свет.</a:t>
            </a:r>
          </a:p>
        </p:txBody>
      </p:sp>
    </p:spTree>
    <p:extLst>
      <p:ext uri="{BB962C8B-B14F-4D97-AF65-F5344CB8AC3E}">
        <p14:creationId xmlns:p14="http://schemas.microsoft.com/office/powerpoint/2010/main" val="3939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Всё, что доныне меня тяготило,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воды крещения Ты погрузил,</a:t>
            </a:r>
          </a:p>
        </p:txBody>
      </p:sp>
    </p:spTree>
    <p:extLst>
      <p:ext uri="{BB962C8B-B14F-4D97-AF65-F5344CB8AC3E}">
        <p14:creationId xmlns:p14="http://schemas.microsoft.com/office/powerpoint/2010/main" val="207841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властью Своею, Божественной силой </a:t>
            </a:r>
          </a:p>
        </p:txBody>
      </p:sp>
    </p:spTree>
    <p:extLst>
      <p:ext uri="{BB962C8B-B14F-4D97-AF65-F5344CB8AC3E}">
        <p14:creationId xmlns:p14="http://schemas.microsoft.com/office/powerpoint/2010/main" val="34664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праведной жизни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меня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воскресил.</a:t>
            </a:r>
          </a:p>
        </p:txBody>
      </p:sp>
    </p:spTree>
    <p:extLst>
      <p:ext uri="{BB962C8B-B14F-4D97-AF65-F5344CB8AC3E}">
        <p14:creationId xmlns:p14="http://schemas.microsoft.com/office/powerpoint/2010/main" val="157700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Чем 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воздам Тебе,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великий,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бесподобную милость Твою? </a:t>
            </a:r>
          </a:p>
        </p:txBody>
      </p:sp>
    </p:spTree>
    <p:extLst>
      <p:ext uri="{BB962C8B-B14F-4D97-AF65-F5344CB8AC3E}">
        <p14:creationId xmlns:p14="http://schemas.microsoft.com/office/powerpoint/2010/main" val="6994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открою Тебе,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Спаситель, </a:t>
            </a:r>
          </a:p>
        </p:txBody>
      </p:sp>
    </p:spTree>
    <p:extLst>
      <p:ext uri="{BB962C8B-B14F-4D97-AF65-F5344CB8AC3E}">
        <p14:creationId xmlns:p14="http://schemas.microsoft.com/office/powerpoint/2010/main" val="201122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7325</TotalTime>
  <Words>99</Words>
  <Application>Microsoft Office PowerPoint</Application>
  <PresentationFormat>Экран (4:3)</PresentationFormat>
  <Paragraphs>29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27</cp:revision>
  <dcterms:created xsi:type="dcterms:W3CDTF">2012-07-25T11:14:36Z</dcterms:created>
  <dcterms:modified xsi:type="dcterms:W3CDTF">2012-09-23T17:17:48Z</dcterms:modified>
</cp:coreProperties>
</file>