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288524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Радостную песнь воспойте в небесах!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4434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296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Радостную песнь воспойте в небесах!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Прославляйте Господа Христа!</a:t>
            </a:r>
          </a:p>
        </p:txBody>
      </p:sp>
    </p:spTree>
    <p:extLst>
      <p:ext uri="{BB962C8B-B14F-4D97-AF65-F5344CB8AC3E}">
        <p14:creationId xmlns:p14="http://schemas.microsoft.com/office/powerpoint/2010/main" val="11069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зажжётся</a:t>
            </a: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пламя в дремлющих</a:t>
            </a: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сердцах 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 хвалой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наполнит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все уста.</a:t>
            </a:r>
          </a:p>
        </p:txBody>
      </p:sp>
    </p:spTree>
    <p:extLst>
      <p:ext uri="{BB962C8B-B14F-4D97-AF65-F5344CB8AC3E}">
        <p14:creationId xmlns:p14="http://schemas.microsoft.com/office/powerpoint/2010/main" val="34644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Слава, слава!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Пойте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, небеса!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Вторьте все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земные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голоса! </a:t>
            </a:r>
          </a:p>
        </p:txBody>
      </p:sp>
    </p:spTree>
    <p:extLst>
      <p:ext uri="{BB962C8B-B14F-4D97-AF65-F5344CB8AC3E}">
        <p14:creationId xmlns:p14="http://schemas.microsoft.com/office/powerpoint/2010/main" val="2942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Узников греха Христос освободил,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К славе неземной им путь открыл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Радостную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песнь воспойте в небесах!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Блудный сын навеки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возвращён,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 Богом примирённый,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радостных слезах,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 Отчие объятья заключён.</a:t>
            </a:r>
          </a:p>
        </p:txBody>
      </p:sp>
    </p:spTree>
    <p:extLst>
      <p:ext uri="{BB962C8B-B14F-4D97-AF65-F5344CB8AC3E}">
        <p14:creationId xmlns:p14="http://schemas.microsoft.com/office/powerpoint/2010/main" val="14976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Слава, слава!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Пойте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, небеса!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Вторьте все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земные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голоса! </a:t>
            </a:r>
          </a:p>
        </p:txBody>
      </p:sp>
    </p:spTree>
    <p:extLst>
      <p:ext uri="{BB962C8B-B14F-4D97-AF65-F5344CB8AC3E}">
        <p14:creationId xmlns:p14="http://schemas.microsoft.com/office/powerpoint/2010/main" val="36036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Узников греха Христос освободил,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К славе неземной им путь открыл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Радостную песнь воспойте в небесах!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Найдена пропавшая овца,</a:t>
            </a:r>
          </a:p>
        </p:txBody>
      </p:sp>
    </p:spTree>
    <p:extLst>
      <p:ext uri="{BB962C8B-B14F-4D97-AF65-F5344CB8AC3E}">
        <p14:creationId xmlns:p14="http://schemas.microsoft.com/office/powerpoint/2010/main" val="16658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Спас её Христос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пропасти греха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 принёс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обители Отца.</a:t>
            </a:r>
          </a:p>
        </p:txBody>
      </p:sp>
    </p:spTree>
    <p:extLst>
      <p:ext uri="{BB962C8B-B14F-4D97-AF65-F5344CB8AC3E}">
        <p14:creationId xmlns:p14="http://schemas.microsoft.com/office/powerpoint/2010/main" val="22610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Слава, слава!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Пойте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, небеса!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Вторьте все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земные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голоса! </a:t>
            </a:r>
          </a:p>
        </p:txBody>
      </p:sp>
    </p:spTree>
    <p:extLst>
      <p:ext uri="{BB962C8B-B14F-4D97-AF65-F5344CB8AC3E}">
        <p14:creationId xmlns:p14="http://schemas.microsoft.com/office/powerpoint/2010/main" val="11069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Узников греха Христос освободил,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К славе неземной им путь открыл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7327</TotalTime>
  <Words>153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27</cp:revision>
  <dcterms:created xsi:type="dcterms:W3CDTF">2012-07-25T11:14:36Z</dcterms:created>
  <dcterms:modified xsi:type="dcterms:W3CDTF">2012-09-23T17:26:59Z</dcterms:modified>
</cp:coreProperties>
</file>