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224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 Христом соединились мы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76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297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Христом соединились мы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крещении святом,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смерть Его крестились мы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смерти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искупил,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с 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могли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жить, </a:t>
            </a:r>
          </a:p>
        </p:txBody>
      </p:sp>
    </p:spTree>
    <p:extLst>
      <p:ext uri="{BB962C8B-B14F-4D97-AF65-F5344CB8AC3E}">
        <p14:creationId xmlns:p14="http://schemas.microsoft.com/office/powerpoint/2010/main" val="40175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чашу мук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испил,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пить.</a:t>
            </a:r>
          </a:p>
        </p:txBody>
      </p:sp>
    </p:spTree>
    <p:extLst>
      <p:ext uri="{BB962C8B-B14F-4D97-AF65-F5344CB8AC3E}">
        <p14:creationId xmlns:p14="http://schemas.microsoft.com/office/powerpoint/2010/main" val="22943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 верой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Христом пойдём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поведёт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Сам.</a:t>
            </a:r>
          </a:p>
        </p:txBody>
      </p:sp>
    </p:spTree>
    <p:extLst>
      <p:ext uri="{BB962C8B-B14F-4D97-AF65-F5344CB8AC3E}">
        <p14:creationId xmlns:p14="http://schemas.microsoft.com/office/powerpoint/2010/main" val="21507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следуя за Ним, придём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к вышним 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28078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78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27</cp:revision>
  <dcterms:created xsi:type="dcterms:W3CDTF">2012-07-25T11:14:36Z</dcterms:created>
  <dcterms:modified xsi:type="dcterms:W3CDTF">2012-09-23T17:31:57Z</dcterms:modified>
</cp:coreProperties>
</file>