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8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8838"/>
    <a:srgbClr val="02903B"/>
    <a:srgbClr val="017D3C"/>
    <a:srgbClr val="007A49"/>
    <a:srgbClr val="007635"/>
    <a:srgbClr val="007033"/>
    <a:srgbClr val="00A249"/>
    <a:srgbClr val="925A22"/>
    <a:srgbClr val="9F6225"/>
    <a:srgbClr val="885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8"/>
  </p:normalViewPr>
  <p:slideViewPr>
    <p:cSldViewPr snapToGrid="0">
      <p:cViewPr>
        <p:scale>
          <a:sx n="80" d="100"/>
          <a:sy n="80" d="100"/>
        </p:scale>
        <p:origin x="2024" y="5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65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51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9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03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50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05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70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68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49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17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0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1811142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>
                <a:solidFill>
                  <a:srgbClr val="FFFFFF"/>
                </a:solidFill>
                <a:latin typeface="Myriad Pro Light" pitchFamily="34" charset="0"/>
              </a:rPr>
              <a:t>Вечери Твоей, Спаситель мой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21316" y="4365688"/>
            <a:ext cx="2501367" cy="68406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28838"/>
                </a:solidFill>
                <a:latin typeface="Myriad Pro" pitchFamily="34" charset="0"/>
              </a:rPr>
              <a:t>Гимны надежды №302 1-2</a:t>
            </a:r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564" y="4619317"/>
            <a:ext cx="1609868" cy="160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71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Это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Кровь завета Моего,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Что за вас прольётся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на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кресте».</a:t>
            </a: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61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6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Вечери Твоей, Спаситель мой,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меня причастником прими, </a:t>
            </a:r>
          </a:p>
        </p:txBody>
      </p:sp>
    </p:spTree>
    <p:extLst>
      <p:ext uri="{BB962C8B-B14F-4D97-AF65-F5344CB8AC3E}">
        <p14:creationId xmlns:p14="http://schemas.microsoft.com/office/powerpoint/2010/main" val="204507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Я хочу навеки быть с Тобой,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- 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Ты меня, Отец, благослови.</a:t>
            </a:r>
          </a:p>
        </p:txBody>
      </p:sp>
    </p:spTree>
    <p:extLst>
      <p:ext uri="{BB962C8B-B14F-4D97-AF65-F5344CB8AC3E}">
        <p14:creationId xmlns:p14="http://schemas.microsoft.com/office/powerpoint/2010/main" val="247049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Слышу я слова Твои, Господь: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«</a:t>
            </a:r>
            <a:r>
              <a:rPr lang="ru-RU" sz="7200" dirty="0" err="1">
                <a:solidFill>
                  <a:schemeClr val="bg1"/>
                </a:solidFill>
                <a:latin typeface="Myriad Pro Light" pitchFamily="34" charset="0"/>
              </a:rPr>
              <a:t>Приимите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и </a:t>
            </a:r>
            <a:r>
              <a:rPr lang="ru-RU" sz="7200" dirty="0" err="1">
                <a:solidFill>
                  <a:schemeClr val="bg1"/>
                </a:solidFill>
                <a:latin typeface="Myriad Pro Light" pitchFamily="34" charset="0"/>
              </a:rPr>
              <a:t>ядите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 все,</a:t>
            </a:r>
          </a:p>
        </p:txBody>
      </p:sp>
    </p:spTree>
    <p:extLst>
      <p:ext uri="{BB962C8B-B14F-4D97-AF65-F5344CB8AC3E}">
        <p14:creationId xmlns:p14="http://schemas.microsoft.com/office/powerpoint/2010/main" val="170385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Этот хлеб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–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Моя святая плоть,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Что ломима будет на кресте».</a:t>
            </a:r>
          </a:p>
        </p:txBody>
      </p:sp>
    </p:spTree>
    <p:extLst>
      <p:ext uri="{BB962C8B-B14F-4D97-AF65-F5344CB8AC3E}">
        <p14:creationId xmlns:p14="http://schemas.microsoft.com/office/powerpoint/2010/main" val="1529315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1811142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>
                <a:solidFill>
                  <a:srgbClr val="FFFFFF"/>
                </a:solidFill>
                <a:latin typeface="Myriad Pro Light" pitchFamily="34" charset="0"/>
              </a:rPr>
              <a:t>Вечери Твоей, Спаситель мой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21316" y="4365688"/>
            <a:ext cx="2501367" cy="68406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28838"/>
                </a:solidFill>
                <a:latin typeface="Myriad Pro" pitchFamily="34" charset="0"/>
              </a:rPr>
              <a:t>Гимны надежды №302 3-4</a:t>
            </a:r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564" y="4619317"/>
            <a:ext cx="1609868" cy="160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50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Вечери Твоей, Спаситель мой,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меня причастником прими, </a:t>
            </a:r>
          </a:p>
        </p:txBody>
      </p:sp>
    </p:spTree>
    <p:extLst>
      <p:ext uri="{BB962C8B-B14F-4D97-AF65-F5344CB8AC3E}">
        <p14:creationId xmlns:p14="http://schemas.microsoft.com/office/powerpoint/2010/main" val="175769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Я хочу навеки быть с Тобой, -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Ты меня, Отец, благослови.</a:t>
            </a:r>
          </a:p>
        </p:txBody>
      </p:sp>
    </p:spTree>
    <p:extLst>
      <p:ext uri="{BB962C8B-B14F-4D97-AF65-F5344CB8AC3E}">
        <p14:creationId xmlns:p14="http://schemas.microsoft.com/office/powerpoint/2010/main" val="396344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Слышу я слова Твои, Господь: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«</a:t>
            </a:r>
            <a:r>
              <a:rPr lang="ru-RU" sz="7200" dirty="0" err="1">
                <a:solidFill>
                  <a:schemeClr val="bg1"/>
                </a:solidFill>
                <a:latin typeface="Myriad Pro Light" pitchFamily="34" charset="0"/>
              </a:rPr>
              <a:t>Приимите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 чашу, пейте все, </a:t>
            </a:r>
          </a:p>
        </p:txBody>
      </p:sp>
    </p:spTree>
    <p:extLst>
      <p:ext uri="{BB962C8B-B14F-4D97-AF65-F5344CB8AC3E}">
        <p14:creationId xmlns:p14="http://schemas.microsoft.com/office/powerpoint/2010/main" val="47477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7324</TotalTime>
  <Words>125</Words>
  <Application>Microsoft Macintosh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Myriad Pro</vt:lpstr>
      <vt:lpstr>Myriad Pro Light</vt:lpstr>
      <vt:lpstr>Arial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HTML</dc:creator>
  <cp:lastModifiedBy>Пользователь Microsoft Office</cp:lastModifiedBy>
  <cp:revision>32</cp:revision>
  <dcterms:created xsi:type="dcterms:W3CDTF">2012-07-25T11:14:36Z</dcterms:created>
  <dcterms:modified xsi:type="dcterms:W3CDTF">2018-03-30T17:06:32Z</dcterms:modified>
</cp:coreProperties>
</file>