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3" r:id="rId4"/>
    <p:sldId id="260" r:id="rId5"/>
    <p:sldId id="264" r:id="rId6"/>
    <p:sldId id="265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Бог</a:t>
            </a:r>
            <a:r>
              <a:rPr lang="ru-RU" sz="8000">
                <a:solidFill>
                  <a:srgbClr val="FFFFFF"/>
                </a:solidFill>
                <a:latin typeface="Myriad Pro Light" pitchFamily="34" charset="0"/>
              </a:rPr>
              <a:t>, </a:t>
            </a:r>
            <a:endParaRPr lang="ru-RU" sz="800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smtClean="0">
                <a:solidFill>
                  <a:srgbClr val="FFFFFF"/>
                </a:solidFill>
                <a:latin typeface="Myriad Pro Light" pitchFamily="34" charset="0"/>
              </a:rPr>
              <a:t>наш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Спаситель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310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пусть очи Твои непрестанно </a:t>
            </a:r>
          </a:p>
        </p:txBody>
      </p:sp>
    </p:spTree>
    <p:extLst>
      <p:ext uri="{BB962C8B-B14F-4D97-AF65-F5344CB8AC3E}">
        <p14:creationId xmlns:p14="http://schemas.microsoft.com/office/powerpoint/2010/main" val="24452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Будут отверсты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храмом святым. </a:t>
            </a:r>
          </a:p>
        </p:txBody>
      </p:sp>
    </p:spTree>
    <p:extLst>
      <p:ext uri="{BB962C8B-B14F-4D97-AF65-F5344CB8AC3E}">
        <p14:creationId xmlns:p14="http://schemas.microsoft.com/office/powerpoint/2010/main" val="36224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Хлеб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посылай постоянно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Щедрой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рукою 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детям Твоим.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величаем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Вечную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Взоры к горам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Твоим поднимаем, </a:t>
            </a:r>
          </a:p>
        </p:txBody>
      </p:sp>
    </p:spTree>
    <p:extLst>
      <p:ext uri="{BB962C8B-B14F-4D97-AF65-F5344CB8AC3E}">
        <p14:creationId xmlns:p14="http://schemas.microsoft.com/office/powerpoint/2010/main" val="34455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небу возносим молитву свою.</a:t>
            </a:r>
          </a:p>
        </p:txBody>
      </p:sp>
    </p:spTree>
    <p:extLst>
      <p:ext uri="{BB962C8B-B14F-4D97-AF65-F5344CB8AC3E}">
        <p14:creationId xmlns:p14="http://schemas.microsoft.com/office/powerpoint/2010/main" val="34703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прими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жертву хваленья, </a:t>
            </a:r>
          </a:p>
        </p:txBody>
      </p:sp>
    </p:spTree>
    <p:extLst>
      <p:ext uri="{BB962C8B-B14F-4D97-AF65-F5344CB8AC3E}">
        <p14:creationId xmlns:p14="http://schemas.microsoft.com/office/powerpoint/2010/main" val="35697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Словно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 лепты той бедной вдовы.</a:t>
            </a:r>
          </a:p>
        </p:txBody>
      </p:sp>
    </p:spTree>
    <p:extLst>
      <p:ext uri="{BB962C8B-B14F-4D97-AF65-F5344CB8AC3E}">
        <p14:creationId xmlns:p14="http://schemas.microsoft.com/office/powerpoint/2010/main" val="20257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храм Твой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пришли мы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сей день посвященья </a:t>
            </a:r>
          </a:p>
        </p:txBody>
      </p:sp>
    </p:spTree>
    <p:extLst>
      <p:ext uri="{BB962C8B-B14F-4D97-AF65-F5344CB8AC3E}">
        <p14:creationId xmlns:p14="http://schemas.microsoft.com/office/powerpoint/2010/main" val="1809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О, озари нас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милость яви.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91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2012-09-27T16:50:10Z</dcterms:modified>
</cp:coreProperties>
</file>