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Жатвы много созревает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312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Жатвы много созревает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Сам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жнецов пошли,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Всем, кто труд Твой совершает,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 свыше ниспошли.</a:t>
            </a:r>
          </a:p>
        </p:txBody>
      </p:sp>
    </p:spTree>
    <p:extLst>
      <p:ext uri="{BB962C8B-B14F-4D97-AF65-F5344CB8AC3E}">
        <p14:creationId xmlns:p14="http://schemas.microsoft.com/office/powerpoint/2010/main" val="42411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смирении стоит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служитель посвящённый,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огонь Твой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горит.</a:t>
            </a:r>
          </a:p>
        </p:txBody>
      </p:sp>
    </p:spTree>
    <p:extLst>
      <p:ext uri="{BB962C8B-B14F-4D97-AF65-F5344CB8AC3E}">
        <p14:creationId xmlns:p14="http://schemas.microsoft.com/office/powerpoint/2010/main" val="30498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несёт он свет Твой людям,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страшится ничего,</a:t>
            </a:r>
          </a:p>
        </p:txBody>
      </p:sp>
    </p:spTree>
    <p:extLst>
      <p:ext uri="{BB962C8B-B14F-4D97-AF65-F5344CB8AC3E}">
        <p14:creationId xmlns:p14="http://schemas.microsoft.com/office/powerpoint/2010/main" val="4063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пребудет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веди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его.</a:t>
            </a:r>
          </a:p>
        </p:txBody>
      </p:sp>
    </p:spTree>
    <p:extLst>
      <p:ext uri="{BB962C8B-B14F-4D97-AF65-F5344CB8AC3E}">
        <p14:creationId xmlns:p14="http://schemas.microsoft.com/office/powerpoint/2010/main" val="38001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74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2012-09-27T17:02:00Z</dcterms:modified>
</cp:coreProperties>
</file>