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38"/>
    <a:srgbClr val="02903B"/>
    <a:srgbClr val="017D3C"/>
    <a:srgbClr val="007A49"/>
    <a:srgbClr val="007635"/>
    <a:srgbClr val="007033"/>
    <a:srgbClr val="00A249"/>
    <a:srgbClr val="925A22"/>
    <a:srgbClr val="9F6225"/>
    <a:srgbClr val="885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8433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Пред Твоим престолом славы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Гимны надежды </a:t>
            </a:r>
            <a:r>
              <a:rPr lang="ru-RU" smtClean="0">
                <a:solidFill>
                  <a:srgbClr val="028838"/>
                </a:solidFill>
                <a:latin typeface="Myriad Pro" pitchFamily="34" charset="0"/>
              </a:rPr>
              <a:t>№</a:t>
            </a:r>
            <a:r>
              <a:rPr lang="ru-RU" smtClean="0">
                <a:solidFill>
                  <a:srgbClr val="028838"/>
                </a:solidFill>
                <a:latin typeface="Myriad Pro" pitchFamily="34" charset="0"/>
              </a:rPr>
              <a:t>316</a:t>
            </a:r>
            <a:endParaRPr lang="ru-RU" dirty="0" smtClean="0">
              <a:solidFill>
                <a:srgbClr val="02883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 Твоим престолом славы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стоим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Святой Отец,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Радость сердца изливаем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Пред Тобою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наш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Творец.</a:t>
            </a:r>
          </a:p>
        </p:txBody>
      </p:sp>
    </p:spTree>
    <p:extLst>
      <p:ext uri="{BB962C8B-B14F-4D97-AF65-F5344CB8AC3E}">
        <p14:creationId xmlns:p14="http://schemas.microsoft.com/office/powerpoint/2010/main" val="172639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приди к нам, Боже правый,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Утверди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союз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сердец!</a:t>
            </a:r>
          </a:p>
        </p:txBody>
      </p:sp>
    </p:spTree>
    <p:extLst>
      <p:ext uri="{BB962C8B-B14F-4D97-AF65-F5344CB8AC3E}">
        <p14:creationId xmlns:p14="http://schemas.microsoft.com/office/powerpoint/2010/main" val="210946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Возложи венец священный -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 любви -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много лет, </a:t>
            </a:r>
          </a:p>
        </p:txBody>
      </p:sp>
    </p:spTree>
    <p:extLst>
      <p:ext uri="{BB962C8B-B14F-4D97-AF65-F5344CB8AC3E}">
        <p14:creationId xmlns:p14="http://schemas.microsoft.com/office/powerpoint/2010/main" val="6816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им быть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четой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блаженной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беречь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любви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рассвет.</a:t>
            </a:r>
          </a:p>
        </p:txBody>
      </p:sp>
    </p:spTree>
    <p:extLst>
      <p:ext uri="{BB962C8B-B14F-4D97-AF65-F5344CB8AC3E}">
        <p14:creationId xmlns:p14="http://schemas.microsoft.com/office/powerpoint/2010/main" val="233367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пути к стране нетленной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сияет им Твой свет!</a:t>
            </a:r>
          </a:p>
        </p:txBody>
      </p:sp>
    </p:spTree>
    <p:extLst>
      <p:ext uri="{BB962C8B-B14F-4D97-AF65-F5344CB8AC3E}">
        <p14:creationId xmlns:p14="http://schemas.microsoft.com/office/powerpoint/2010/main" val="295152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6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7365</TotalTime>
  <Words>74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32</cp:revision>
  <dcterms:created xsi:type="dcterms:W3CDTF">2012-07-25T11:14:36Z</dcterms:created>
  <dcterms:modified xsi:type="dcterms:W3CDTF">2012-09-30T14:19:45Z</dcterms:modified>
</cp:coreProperties>
</file>