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97C"/>
    <a:srgbClr val="214F87"/>
    <a:srgbClr val="23538D"/>
    <a:srgbClr val="1A03A1"/>
    <a:srgbClr val="180397"/>
    <a:srgbClr val="028838"/>
    <a:srgbClr val="02903B"/>
    <a:srgbClr val="017D3C"/>
    <a:srgbClr val="007A49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397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Тихий праздничный час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728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1E497C"/>
                </a:solidFill>
                <a:latin typeface="Myriad Pro" pitchFamily="34" charset="0"/>
              </a:rPr>
              <a:t>323</a:t>
            </a:r>
            <a:endParaRPr lang="ru-RU" dirty="0" smtClean="0">
              <a:solidFill>
                <a:srgbClr val="1E497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горе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молись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радость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стремись </a:t>
            </a:r>
          </a:p>
        </p:txBody>
      </p:sp>
    </p:spTree>
    <p:extLst>
      <p:ext uri="{BB962C8B-B14F-4D97-AF65-F5344CB8AC3E}">
        <p14:creationId xmlns:p14="http://schemas.microsoft.com/office/powerpoint/2010/main" val="7042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Воспевать, воспевать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Божьих рук 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3200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Год прошёл, ближе дом,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встреча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Отцом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21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воспой! Друг, воспой!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вечный покой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Тихий праздничный час...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Год прошёл,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угас...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год,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новый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Всевышний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даёт.</a:t>
            </a:r>
          </a:p>
        </p:txBody>
      </p:sp>
    </p:spTree>
    <p:extLst>
      <p:ext uri="{BB962C8B-B14F-4D97-AF65-F5344CB8AC3E}">
        <p14:creationId xmlns:p14="http://schemas.microsoft.com/office/powerpoint/2010/main" val="15486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Год прошёл, ближе дом,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встреча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Отцом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1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воспой! Друг, воспой!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вечный покой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Слышу в тихой мольбе: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«Всё ко благу тебе!</a:t>
            </a:r>
          </a:p>
        </p:txBody>
      </p:sp>
    </p:spTree>
    <p:extLst>
      <p:ext uri="{BB962C8B-B14F-4D97-AF65-F5344CB8AC3E}">
        <p14:creationId xmlns:p14="http://schemas.microsoft.com/office/powerpoint/2010/main" val="7476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страшись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страшись,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бодрствуй, молись».</a:t>
            </a:r>
          </a:p>
        </p:txBody>
      </p:sp>
    </p:spTree>
    <p:extLst>
      <p:ext uri="{BB962C8B-B14F-4D97-AF65-F5344CB8AC3E}">
        <p14:creationId xmlns:p14="http://schemas.microsoft.com/office/powerpoint/2010/main" val="4215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Год прошёл, ближе дом,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встреча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Отцом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66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воспой! Друг, воспой!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Ближе вечный покой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134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34</cp:revision>
  <dcterms:created xsi:type="dcterms:W3CDTF">2012-07-25T11:14:36Z</dcterms:created>
  <dcterms:modified xsi:type="dcterms:W3CDTF">2012-10-01T11:04:28Z</dcterms:modified>
</cp:coreProperties>
</file>