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Так вянет всё здесь, на земле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327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вянет всё здесь, на земле,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гаснет 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смертельной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мгле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тени, наши дни пройдут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собою унесут.</a:t>
            </a:r>
          </a:p>
        </p:txBody>
      </p:sp>
    </p:spTree>
    <p:extLst>
      <p:ext uri="{BB962C8B-B14F-4D97-AF65-F5344CB8AC3E}">
        <p14:creationId xmlns:p14="http://schemas.microsoft.com/office/powerpoint/2010/main" val="19745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есть надежда смертным нам: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Взор обращая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небесам,</a:t>
            </a:r>
          </a:p>
        </p:txBody>
      </p:sp>
    </p:spTree>
    <p:extLst>
      <p:ext uri="{BB962C8B-B14F-4D97-AF65-F5344CB8AC3E}">
        <p14:creationId xmlns:p14="http://schemas.microsoft.com/office/powerpoint/2010/main" val="32395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верой видим райский сад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вечной славе Божий град.</a:t>
            </a:r>
          </a:p>
        </p:txBody>
      </p:sp>
    </p:spTree>
    <p:extLst>
      <p:ext uri="{BB962C8B-B14F-4D97-AF65-F5344CB8AC3E}">
        <p14:creationId xmlns:p14="http://schemas.microsoft.com/office/powerpoint/2010/main" val="33082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Тот, Кто за нас казнён здесь был,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чашу мук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дна испил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приготовил Он для нас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То, что не видел смертный глаз.</a:t>
            </a:r>
          </a:p>
        </p:txBody>
      </p:sp>
    </p:spTree>
    <p:extLst>
      <p:ext uri="{BB962C8B-B14F-4D97-AF65-F5344CB8AC3E}">
        <p14:creationId xmlns:p14="http://schemas.microsoft.com/office/powerpoint/2010/main" val="4014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Кто плачет здесь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слёзы льёт,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Там, в вечной славе,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воспоёт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Царь царей Христос придёт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верных всех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Себе возьмёт.</a:t>
            </a:r>
          </a:p>
        </p:txBody>
      </p:sp>
    </p:spTree>
    <p:extLst>
      <p:ext uri="{BB962C8B-B14F-4D97-AF65-F5344CB8AC3E}">
        <p14:creationId xmlns:p14="http://schemas.microsoft.com/office/powerpoint/2010/main" val="1584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117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2012-10-01T12:05:12Z</dcterms:modified>
</cp:coreProperties>
</file>