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82492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Спи тихим, безмятежным сном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2062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330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Спи тихим, безмятежным сном, </a:t>
            </a:r>
          </a:p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Уставший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 земном,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наш Господь придёт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вечность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введёт.</a:t>
            </a:r>
          </a:p>
        </p:txBody>
      </p:sp>
    </p:spTree>
    <p:extLst>
      <p:ext uri="{BB962C8B-B14F-4D97-AF65-F5344CB8AC3E}">
        <p14:creationId xmlns:p14="http://schemas.microsoft.com/office/powerpoint/2010/main" val="24530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праха взят, вернёшься в прах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 дня, когда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облаках</a:t>
            </a:r>
          </a:p>
        </p:txBody>
      </p:sp>
    </p:spTree>
    <p:extLst>
      <p:ext uri="{BB962C8B-B14F-4D97-AF65-F5344CB8AC3E}">
        <p14:creationId xmlns:p14="http://schemas.microsoft.com/office/powerpoint/2010/main" val="1716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явится Господь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Преобразить земную плоть.</a:t>
            </a:r>
          </a:p>
        </p:txBody>
      </p:sp>
    </p:spTree>
    <p:extLst>
      <p:ext uri="{BB962C8B-B14F-4D97-AF65-F5344CB8AC3E}">
        <p14:creationId xmlns:p14="http://schemas.microsoft.com/office/powerpoint/2010/main" val="23868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всех мирских невзгод вдали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здесь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отдохни. </a:t>
            </a:r>
          </a:p>
        </p:txBody>
      </p:sp>
    </p:spTree>
    <p:extLst>
      <p:ext uri="{BB962C8B-B14F-4D97-AF65-F5344CB8AC3E}">
        <p14:creationId xmlns:p14="http://schemas.microsoft.com/office/powerpoint/2010/main" val="17411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сон разбудит твой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жизни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вечной и святой.</a:t>
            </a:r>
          </a:p>
        </p:txBody>
      </p:sp>
    </p:spTree>
    <p:extLst>
      <p:ext uri="{BB962C8B-B14F-4D97-AF65-F5344CB8AC3E}">
        <p14:creationId xmlns:p14="http://schemas.microsoft.com/office/powerpoint/2010/main" val="2801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75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2012-10-01T12:32:11Z</dcterms:modified>
</cp:coreProperties>
</file>