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95C"/>
    <a:srgbClr val="047E44"/>
    <a:srgbClr val="048E4C"/>
    <a:srgbClr val="02903B"/>
    <a:srgbClr val="1E497C"/>
    <a:srgbClr val="214F87"/>
    <a:srgbClr val="23538D"/>
    <a:srgbClr val="1A03A1"/>
    <a:srgbClr val="180397"/>
    <a:srgbClr val="028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99" autoAdjust="0"/>
    <p:restoredTop sz="94660"/>
  </p:normalViewPr>
  <p:slideViewPr>
    <p:cSldViewPr snapToGrid="0">
      <p:cViewPr>
        <p:scale>
          <a:sx n="50" d="100"/>
          <a:sy n="5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515992"/>
            <a:ext cx="77768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rgbClr val="FFFFFF"/>
                </a:solidFill>
                <a:latin typeface="Myriad Pro Light" pitchFamily="34" charset="0"/>
              </a:rPr>
              <a:t>Золотые искры</a:t>
            </a:r>
            <a:endParaRPr lang="ru-RU" sz="80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3853684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09795C"/>
                </a:solidFill>
                <a:latin typeface="Myriad Pro" pitchFamily="34" charset="0"/>
              </a:rPr>
              <a:t>333</a:t>
            </a:r>
            <a:endParaRPr lang="ru-RU" dirty="0" smtClean="0">
              <a:solidFill>
                <a:srgbClr val="09795C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4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Золотые искры сыплет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окно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«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Детки, встаньте, Бога славьте!»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Вас зовёт оно.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21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день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погожий, ясный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Господь даёт. </a:t>
            </a:r>
          </a:p>
        </p:txBody>
      </p:sp>
    </p:spTree>
    <p:extLst>
      <p:ext uri="{BB962C8B-B14F-4D97-AF65-F5344CB8AC3E}">
        <p14:creationId xmlns:p14="http://schemas.microsoft.com/office/powerpoint/2010/main" val="1903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Детки, встаньте, Бога славьте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зовёт.</a:t>
            </a:r>
          </a:p>
        </p:txBody>
      </p:sp>
    </p:spTree>
    <p:extLst>
      <p:ext uri="{BB962C8B-B14F-4D97-AF65-F5344CB8AC3E}">
        <p14:creationId xmlns:p14="http://schemas.microsoft.com/office/powerpoint/2010/main" val="290740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Иисус не забывает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Маленьких детей, </a:t>
            </a:r>
          </a:p>
        </p:txBody>
      </p:sp>
    </p:spTree>
    <p:extLst>
      <p:ext uri="{BB962C8B-B14F-4D97-AF65-F5344CB8AC3E}">
        <p14:creationId xmlns:p14="http://schemas.microsoft.com/office/powerpoint/2010/main" val="428805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Им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охрану посылает </a:t>
            </a: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Из любви Своей.</a:t>
            </a:r>
          </a:p>
        </p:txBody>
      </p:sp>
    </p:spTree>
    <p:extLst>
      <p:ext uri="{BB962C8B-B14F-4D97-AF65-F5344CB8AC3E}">
        <p14:creationId xmlns:p14="http://schemas.microsoft.com/office/powerpoint/2010/main" val="34883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Новый день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погожий, ясный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Нам Господь даёт. </a:t>
            </a:r>
          </a:p>
        </p:txBody>
      </p:sp>
    </p:spTree>
    <p:extLst>
      <p:ext uri="{BB962C8B-B14F-4D97-AF65-F5344CB8AC3E}">
        <p14:creationId xmlns:p14="http://schemas.microsoft.com/office/powerpoint/2010/main" val="14250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Детки, встаньте, Бога славьте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- 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Солнышко зовёт.</a:t>
            </a:r>
          </a:p>
        </p:txBody>
      </p:sp>
    </p:spTree>
    <p:extLst>
      <p:ext uri="{BB962C8B-B14F-4D97-AF65-F5344CB8AC3E}">
        <p14:creationId xmlns:p14="http://schemas.microsoft.com/office/powerpoint/2010/main" val="38117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7375</TotalTime>
  <Words>81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Myriad Pro Light</vt:lpstr>
      <vt:lpstr>Calibri</vt:lpstr>
      <vt:lpstr>Myriad Pro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35</cp:revision>
  <dcterms:created xsi:type="dcterms:W3CDTF">2012-07-25T11:14:36Z</dcterms:created>
  <dcterms:modified xsi:type="dcterms:W3CDTF">2012-10-01T13:43:26Z</dcterms:modified>
</cp:coreProperties>
</file>