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60"/>
  </p:normalViewPr>
  <p:slideViewPr>
    <p:cSldViewPr snapToGrid="0">
      <p:cViewPr>
        <p:scale>
          <a:sx n="50" d="100"/>
          <a:sy n="50" d="100"/>
        </p:scale>
        <p:origin x="-106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Утром в небе </a:t>
            </a:r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звёзды гаснут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680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334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Утром 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звёзды гаснут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Утром 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звёзды гаснут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2354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Утром 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звёзды гаснут 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Богу я пою!</a:t>
            </a:r>
          </a:p>
        </p:txBody>
      </p:sp>
    </p:spTree>
    <p:extLst>
      <p:ext uri="{BB962C8B-B14F-4D97-AF65-F5344CB8AC3E}">
        <p14:creationId xmlns:p14="http://schemas.microsoft.com/office/powerpoint/2010/main" val="289716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0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Утром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звёзды гаснут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Утром 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звёзды гаснут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Утром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звёзды гаснут 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Богу я пою!</a:t>
            </a:r>
          </a:p>
        </p:txBody>
      </p:sp>
    </p:spTree>
    <p:extLst>
      <p:ext uri="{BB962C8B-B14F-4D97-AF65-F5344CB8AC3E}">
        <p14:creationId xmlns:p14="http://schemas.microsoft.com/office/powerpoint/2010/main" val="38318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Солнце дарит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 ясный,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Солнце дарит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 ясный, </a:t>
            </a:r>
          </a:p>
        </p:txBody>
      </p:sp>
    </p:spTree>
    <p:extLst>
      <p:ext uri="{BB962C8B-B14F-4D97-AF65-F5344CB8AC3E}">
        <p14:creationId xmlns:p14="http://schemas.microsoft.com/office/powerpoint/2010/main" val="232436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Солнце дарит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ясный 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Богу я пою!</a:t>
            </a:r>
          </a:p>
        </p:txBody>
      </p:sp>
    </p:spTree>
    <p:extLst>
      <p:ext uri="{BB962C8B-B14F-4D97-AF65-F5344CB8AC3E}">
        <p14:creationId xmlns:p14="http://schemas.microsoft.com/office/powerpoint/2010/main" val="2006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Снова Божий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прекрасный,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Снова Божий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день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прекрасный, </a:t>
            </a:r>
          </a:p>
        </p:txBody>
      </p:sp>
    </p:spTree>
    <p:extLst>
      <p:ext uri="{BB962C8B-B14F-4D97-AF65-F5344CB8AC3E}">
        <p14:creationId xmlns:p14="http://schemas.microsoft.com/office/powerpoint/2010/main" val="390868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Снова Божий день прекрасный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Богу я пою!</a:t>
            </a:r>
          </a:p>
        </p:txBody>
      </p:sp>
    </p:spTree>
    <p:extLst>
      <p:ext uri="{BB962C8B-B14F-4D97-AF65-F5344CB8AC3E}">
        <p14:creationId xmlns:p14="http://schemas.microsoft.com/office/powerpoint/2010/main" val="6866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вечном хоре слышен глас мой,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вечном хоре слышен глас мой, </a:t>
            </a:r>
          </a:p>
        </p:txBody>
      </p:sp>
    </p:spTree>
    <p:extLst>
      <p:ext uri="{BB962C8B-B14F-4D97-AF65-F5344CB8AC3E}">
        <p14:creationId xmlns:p14="http://schemas.microsoft.com/office/powerpoint/2010/main" val="17998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вечном хоре слышен глас мой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Богу я пою!</a:t>
            </a:r>
          </a:p>
        </p:txBody>
      </p:sp>
    </p:spTree>
    <p:extLst>
      <p:ext uri="{BB962C8B-B14F-4D97-AF65-F5344CB8AC3E}">
        <p14:creationId xmlns:p14="http://schemas.microsoft.com/office/powerpoint/2010/main" val="21575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7377</TotalTime>
  <Words>119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35</cp:revision>
  <dcterms:created xsi:type="dcterms:W3CDTF">2012-07-25T11:14:36Z</dcterms:created>
  <dcterms:modified xsi:type="dcterms:W3CDTF">2012-10-01T13:50:32Z</dcterms:modified>
</cp:coreProperties>
</file>