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063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гор ручеёк резвый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быстро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течёт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633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343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Шире и шире, вперёд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спешит-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Шире, вперёд, шире, вперёд! </a:t>
            </a:r>
          </a:p>
        </p:txBody>
      </p:sp>
    </p:spTree>
    <p:extLst>
      <p:ext uri="{BB962C8B-B14F-4D97-AF65-F5344CB8AC3E}">
        <p14:creationId xmlns:p14="http://schemas.microsoft.com/office/powerpoint/2010/main" val="5810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по пути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отраду дарит.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Шире, вперёд, вперёд!</a:t>
            </a:r>
          </a:p>
        </p:txBody>
      </p:sp>
    </p:spTree>
    <p:extLst>
      <p:ext uri="{BB962C8B-B14F-4D97-AF65-F5344CB8AC3E}">
        <p14:creationId xmlns:p14="http://schemas.microsoft.com/office/powerpoint/2010/main" val="1968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морю течёт, течёт. </a:t>
            </a:r>
          </a:p>
        </p:txBody>
      </p:sp>
    </p:spTree>
    <p:extLst>
      <p:ext uri="{BB962C8B-B14F-4D97-AF65-F5344CB8AC3E}">
        <p14:creationId xmlns:p14="http://schemas.microsoft.com/office/powerpoint/2010/main" val="34962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Творце поёт.</a:t>
            </a:r>
          </a:p>
        </p:txBody>
      </p:sp>
    </p:spTree>
    <p:extLst>
      <p:ext uri="{BB962C8B-B14F-4D97-AF65-F5344CB8AC3E}">
        <p14:creationId xmlns:p14="http://schemas.microsoft.com/office/powerpoint/2010/main" val="29178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Светлою струйкой дитя может быть,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служить,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служить! </a:t>
            </a:r>
          </a:p>
        </p:txBody>
      </p:sp>
    </p:spTree>
    <p:extLst>
      <p:ext uri="{BB962C8B-B14F-4D97-AF65-F5344CB8AC3E}">
        <p14:creationId xmlns:p14="http://schemas.microsoft.com/office/powerpoint/2010/main" val="1859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Радовать всех, утешать и любить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служить, служить!</a:t>
            </a:r>
          </a:p>
        </p:txBody>
      </p:sp>
    </p:spTree>
    <p:extLst>
      <p:ext uri="{BB962C8B-B14F-4D97-AF65-F5344CB8AC3E}">
        <p14:creationId xmlns:p14="http://schemas.microsoft.com/office/powerpoint/2010/main" val="15395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морю течёт, течёт. </a:t>
            </a:r>
          </a:p>
        </p:txBody>
      </p:sp>
    </p:spTree>
    <p:extLst>
      <p:ext uri="{BB962C8B-B14F-4D97-AF65-F5344CB8AC3E}">
        <p14:creationId xmlns:p14="http://schemas.microsoft.com/office/powerpoint/2010/main" val="15696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Творце поёт.</a:t>
            </a:r>
          </a:p>
        </p:txBody>
      </p:sp>
    </p:spTree>
    <p:extLst>
      <p:ext uri="{BB962C8B-B14F-4D97-AF65-F5344CB8AC3E}">
        <p14:creationId xmlns:p14="http://schemas.microsoft.com/office/powerpoint/2010/main" val="30478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гор ручеёк резвый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быстро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течёт,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он бежит,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бежит!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песенку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звонко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он бежит, бежит!</a:t>
            </a:r>
          </a:p>
        </p:txBody>
      </p:sp>
    </p:spTree>
    <p:extLst>
      <p:ext uri="{BB962C8B-B14F-4D97-AF65-F5344CB8AC3E}">
        <p14:creationId xmlns:p14="http://schemas.microsoft.com/office/powerpoint/2010/main" val="20983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морю течёт, течёт. </a:t>
            </a:r>
          </a:p>
        </p:txBody>
      </p:sp>
    </p:spTree>
    <p:extLst>
      <p:ext uri="{BB962C8B-B14F-4D97-AF65-F5344CB8AC3E}">
        <p14:creationId xmlns:p14="http://schemas.microsoft.com/office/powerpoint/2010/main" val="3235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Творце поёт.</a:t>
            </a:r>
          </a:p>
        </p:txBody>
      </p:sp>
    </p:spTree>
    <p:extLst>
      <p:ext uri="{BB962C8B-B14F-4D97-AF65-F5344CB8AC3E}">
        <p14:creationId xmlns:p14="http://schemas.microsoft.com/office/powerpoint/2010/main" val="40584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Травку засохшую влагой живит,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он блестит,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блестит! </a:t>
            </a:r>
          </a:p>
        </p:txBody>
      </p:sp>
    </p:spTree>
    <p:extLst>
      <p:ext uri="{BB962C8B-B14F-4D97-AF65-F5344CB8AC3E}">
        <p14:creationId xmlns:p14="http://schemas.microsoft.com/office/powerpoint/2010/main" val="909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Птичек, цветочки обильно поит,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он блестит, блестит!</a:t>
            </a:r>
          </a:p>
        </p:txBody>
      </p:sp>
    </p:spTree>
    <p:extLst>
      <p:ext uri="{BB962C8B-B14F-4D97-AF65-F5344CB8AC3E}">
        <p14:creationId xmlns:p14="http://schemas.microsoft.com/office/powerpoint/2010/main" val="11752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морю течёт, течёт. </a:t>
            </a:r>
          </a:p>
        </p:txBody>
      </p:sp>
    </p:spTree>
    <p:extLst>
      <p:ext uri="{BB962C8B-B14F-4D97-AF65-F5344CB8AC3E}">
        <p14:creationId xmlns:p14="http://schemas.microsoft.com/office/powerpoint/2010/main" val="26730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Чистый ручей, светлый ручей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Творце поёт.</a:t>
            </a:r>
          </a:p>
        </p:txBody>
      </p:sp>
    </p:spTree>
    <p:extLst>
      <p:ext uri="{BB962C8B-B14F-4D97-AF65-F5344CB8AC3E}">
        <p14:creationId xmlns:p14="http://schemas.microsoft.com/office/powerpoint/2010/main" val="24900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200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2012-10-04T12:16:35Z</dcterms:modified>
</cp:coreProperties>
</file>