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05611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Хочет Господь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7273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345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Добрым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лучом для Иисуса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я быть везде, </a:t>
            </a:r>
          </a:p>
        </p:txBody>
      </p:sp>
    </p:spTree>
    <p:extLst>
      <p:ext uri="{BB962C8B-B14F-4D97-AF65-F5344CB8AC3E}">
        <p14:creationId xmlns:p14="http://schemas.microsoft.com/office/powerpoint/2010/main" val="13680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Светом быть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 этой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там, на высоте.</a:t>
            </a:r>
          </a:p>
        </p:txBody>
      </p:sp>
    </p:spTree>
    <p:extLst>
      <p:ext uri="{BB962C8B-B14F-4D97-AF65-F5344CB8AC3E}">
        <p14:creationId xmlns:p14="http://schemas.microsoft.com/office/powerpoint/2010/main" val="24291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Иисусом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Иисусом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Стану 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ласковым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светом, </a:t>
            </a:r>
          </a:p>
        </p:txBody>
      </p:sp>
    </p:spTree>
    <p:extLst>
      <p:ext uri="{BB962C8B-B14F-4D97-AF65-F5344CB8AC3E}">
        <p14:creationId xmlns:p14="http://schemas.microsoft.com/office/powerpoint/2010/main" val="27982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Иисусом,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светить.</a:t>
            </a:r>
          </a:p>
        </p:txBody>
      </p:sp>
    </p:spTree>
    <p:extLst>
      <p:ext uri="{BB962C8B-B14F-4D97-AF65-F5344CB8AC3E}">
        <p14:creationId xmlns:p14="http://schemas.microsoft.com/office/powerpoint/2010/main" val="19995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Хочет Господь меня сделать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Немеркнущим лучом,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светит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словом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делом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всех людей кругом.</a:t>
            </a:r>
          </a:p>
        </p:txBody>
      </p:sp>
    </p:spTree>
    <p:extLst>
      <p:ext uri="{BB962C8B-B14F-4D97-AF65-F5344CB8AC3E}">
        <p14:creationId xmlns:p14="http://schemas.microsoft.com/office/powerpoint/2010/main" val="8980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Иисусом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Иисусом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Стану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я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ласковым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светом, </a:t>
            </a:r>
          </a:p>
        </p:txBody>
      </p:sp>
    </p:spTree>
    <p:extLst>
      <p:ext uri="{BB962C8B-B14F-4D97-AF65-F5344CB8AC3E}">
        <p14:creationId xmlns:p14="http://schemas.microsoft.com/office/powerpoint/2010/main" val="17287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Иисусом,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светить.</a:t>
            </a:r>
          </a:p>
        </p:txBody>
      </p:sp>
    </p:spTree>
    <p:extLst>
      <p:ext uri="{BB962C8B-B14F-4D97-AF65-F5344CB8AC3E}">
        <p14:creationId xmlns:p14="http://schemas.microsoft.com/office/powerpoint/2010/main" val="21812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Свою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силу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Любить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Ты любил </a:t>
            </a:r>
          </a:p>
        </p:txBody>
      </p:sp>
    </p:spTree>
    <p:extLst>
      <p:ext uri="{BB962C8B-B14F-4D97-AF65-F5344CB8AC3E}">
        <p14:creationId xmlns:p14="http://schemas.microsoft.com/office/powerpoint/2010/main" val="33404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Ближних, великих и малых,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жить,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здесь жил.</a:t>
            </a:r>
          </a:p>
        </p:txBody>
      </p:sp>
    </p:spTree>
    <p:extLst>
      <p:ext uri="{BB962C8B-B14F-4D97-AF65-F5344CB8AC3E}">
        <p14:creationId xmlns:p14="http://schemas.microsoft.com/office/powerpoint/2010/main" val="34367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Иисусом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Иисусом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Стану 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ласковым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светом, </a:t>
            </a:r>
          </a:p>
        </p:txBody>
      </p:sp>
    </p:spTree>
    <p:extLst>
      <p:ext uri="{BB962C8B-B14F-4D97-AF65-F5344CB8AC3E}">
        <p14:creationId xmlns:p14="http://schemas.microsoft.com/office/powerpoint/2010/main" val="42723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Иисусом,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светить.</a:t>
            </a:r>
          </a:p>
        </p:txBody>
      </p:sp>
    </p:spTree>
    <p:extLst>
      <p:ext uri="{BB962C8B-B14F-4D97-AF65-F5344CB8AC3E}">
        <p14:creationId xmlns:p14="http://schemas.microsoft.com/office/powerpoint/2010/main" val="28874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131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2012-10-04T12:28:06Z</dcterms:modified>
</cp:coreProperties>
</file>