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6" r:id="rId4"/>
    <p:sldId id="260" r:id="rId5"/>
    <p:sldId id="262" r:id="rId6"/>
    <p:sldId id="263" r:id="rId7"/>
    <p:sldId id="267" r:id="rId8"/>
    <p:sldId id="264" r:id="rId9"/>
    <p:sldId id="268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Мой </a:t>
            </a:r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Христос -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Спаситель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347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Христос -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Умер за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меня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Свою обитель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Примет и меня.</a:t>
            </a:r>
          </a:p>
        </p:txBody>
      </p:sp>
    </p:spTree>
    <p:extLst>
      <p:ext uri="{BB962C8B-B14F-4D97-AF65-F5344CB8AC3E}">
        <p14:creationId xmlns:p14="http://schemas.microsoft.com/office/powerpoint/2010/main" val="37758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Любит мой Спаситель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Малое дитя,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6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Любит Он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взрослых,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Любит и меня.</a:t>
            </a:r>
          </a:p>
        </p:txBody>
      </p:sp>
    </p:spTree>
    <p:extLst>
      <p:ext uri="{BB962C8B-B14F-4D97-AF65-F5344CB8AC3E}">
        <p14:creationId xmlns:p14="http://schemas.microsoft.com/office/powerpoint/2010/main" val="27915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Ангелы святые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Охраняют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8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дни земные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во всякий час.</a:t>
            </a:r>
          </a:p>
        </p:txBody>
      </p:sp>
    </p:spTree>
    <p:extLst>
      <p:ext uri="{BB962C8B-B14F-4D97-AF65-F5344CB8AC3E}">
        <p14:creationId xmlns:p14="http://schemas.microsoft.com/office/powerpoint/2010/main" val="70050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Будем </a:t>
            </a:r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славить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петь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Ему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Его престолу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Вознесём хвалу!</a:t>
            </a:r>
          </a:p>
        </p:txBody>
      </p:sp>
    </p:spTree>
    <p:extLst>
      <p:ext uri="{BB962C8B-B14F-4D97-AF65-F5344CB8AC3E}">
        <p14:creationId xmlns:p14="http://schemas.microsoft.com/office/powerpoint/2010/main" val="285581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7381</TotalTime>
  <Words>66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2012-10-04T12:46:13Z</dcterms:modified>
</cp:coreProperties>
</file>