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682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На бумаге, временем забытой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49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09795C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09795C"/>
                </a:solidFill>
                <a:latin typeface="Myriad Pro" pitchFamily="34" charset="0"/>
              </a:rPr>
              <a:t>348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бумаге, временем забытой,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видна апостолов рука,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читаем книгу вечной жизни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деяньях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4388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 не мечта,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сон парящий,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бежит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рассветом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 лица,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источник, вечно говорящий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любви Небесного Отца.</a:t>
            </a:r>
          </a:p>
        </p:txBody>
      </p:sp>
    </p:spTree>
    <p:extLst>
      <p:ext uri="{BB962C8B-B14F-4D97-AF65-F5344CB8AC3E}">
        <p14:creationId xmlns:p14="http://schemas.microsoft.com/office/powerpoint/2010/main" val="32922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Посмотри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руки Иисуса,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тебя прибитые к кресту,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Ими ты спасён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вечной смерти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Христу!</a:t>
            </a:r>
          </a:p>
        </p:txBody>
      </p:sp>
    </p:spTree>
    <p:extLst>
      <p:ext uri="{BB962C8B-B14F-4D97-AF65-F5344CB8AC3E}">
        <p14:creationId xmlns:p14="http://schemas.microsoft.com/office/powerpoint/2010/main" val="1092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79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2012-10-24T07:16:05Z</dcterms:modified>
</cp:coreProperties>
</file>